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7" r:id="rId2"/>
    <p:sldId id="262" r:id="rId3"/>
    <p:sldId id="276" r:id="rId4"/>
    <p:sldId id="260" r:id="rId5"/>
    <p:sldId id="264" r:id="rId6"/>
    <p:sldId id="261" r:id="rId7"/>
    <p:sldId id="263" r:id="rId8"/>
    <p:sldId id="271" r:id="rId9"/>
    <p:sldId id="272" r:id="rId10"/>
    <p:sldId id="259" r:id="rId11"/>
    <p:sldId id="265" r:id="rId12"/>
    <p:sldId id="257" r:id="rId13"/>
    <p:sldId id="274" r:id="rId14"/>
    <p:sldId id="268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9E229-DCE1-413F-8AA0-805FE235B394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40AE7-624F-4F3D-9D75-8B9ACD5EDD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9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40AE7-624F-4F3D-9D75-8B9ACD5EDD4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37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77;&#1088;&#1074;&#1099;&#1081;%20&#1087;&#1086;&#1083;&#1077;&#1090;%20&#1074;%20&#1082;&#1086;&#1089;&#1084;&#1086;&#1089;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84;&#1072;&#1089;&#1090;&#1077;&#1088;%20&#1082;&#1083;&#1072;&#1089;&#1089;%20&#1088;&#1072;&#1082;&#1077;&#1090;&#1072;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3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eed?section=search&amp;q=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3766" y="116632"/>
            <a:ext cx="85687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МАДОУ «Радость» детский сад № 24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0422" y="1124744"/>
            <a:ext cx="7835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Номинация </a:t>
            </a:r>
          </a:p>
          <a:p>
            <a:pPr algn="ctr"/>
            <a:r>
              <a:rPr lang="ru-RU" sz="4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Космос. Тайны звездных миров»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652" y="4365104"/>
            <a:ext cx="4824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Коротаева М.Н. –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Прозорова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О.А.-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Малкова Е.В. –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Безгребельная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Ю.А. –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Чермашенцева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Т.В. –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Паутова Л.В.-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Шерстобитова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Н.В.- старший воспитатель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6927" y="2967335"/>
            <a:ext cx="8770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«Космические фантазии»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02" y="4355900"/>
            <a:ext cx="2438198" cy="241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01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4" name="Picture 2" descr="C:\Users\sinne\OneDrive\Рабочий стол\космос 24 дс\_DSC9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77" y="3429000"/>
            <a:ext cx="4661218" cy="261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sinne\OneDrive\Рабочий стол\космос 24 дс\_DSC9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4752528" cy="266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sinne\OneDrive\Рабочий стол\космос 24 дс\_DSC9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2208" y="1951947"/>
            <a:ext cx="423175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274552" y="34949"/>
            <a:ext cx="67830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Творческие работы детей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5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6457" y="476672"/>
            <a:ext cx="68407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Мультфильм </a:t>
            </a:r>
            <a:endParaRPr lang="ru-RU" sz="40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Первый полет в космос</a:t>
            </a:r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35182"/>
            <a:ext cx="3863485" cy="4096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Стрелка вниз 8"/>
          <p:cNvSpPr/>
          <p:nvPr/>
        </p:nvSpPr>
        <p:spPr>
          <a:xfrm rot="2494530">
            <a:off x="7251124" y="1678206"/>
            <a:ext cx="564867" cy="1940324"/>
          </a:xfrm>
          <a:prstGeom prst="downArrow">
            <a:avLst>
              <a:gd name="adj1" fmla="val 50000"/>
              <a:gd name="adj2" fmla="val 8349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9961" y="6086361"/>
            <a:ext cx="6293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Воспитание чувства </a:t>
            </a:r>
            <a:r>
              <a:rPr lang="ru-RU" dirty="0"/>
              <a:t>патриотизма и гордости за свою страну, за достижения отечественных ученых и космонавтов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879301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9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Рисунок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6" y="2039229"/>
            <a:ext cx="6948264" cy="3769433"/>
          </a:xfrm>
          <a:prstGeom prst="roundRect">
            <a:avLst>
              <a:gd name="adj" fmla="val 1959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495498" y="109255"/>
            <a:ext cx="5619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Мастер – класс </a:t>
            </a:r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 созданию ракеты</a:t>
            </a: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7254781" y="1052736"/>
            <a:ext cx="828600" cy="1441147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152" y="6108010"/>
            <a:ext cx="5904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желания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узнавать новое и делать собственные небольшие открытия в сфере космоса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8" y="5808662"/>
            <a:ext cx="10541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4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40"/>
            <a:ext cx="9144000" cy="68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inne\Desktop\космос 24 дс\DSC08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1" y="3118180"/>
            <a:ext cx="3960440" cy="263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sinne\Desktop\космос 24 дс\DSC09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432">
            <a:off x="5009147" y="2687287"/>
            <a:ext cx="4463094" cy="297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68940" y="0"/>
            <a:ext cx="8465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Дефиле космических костюмов 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из бросового материала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 rot="1480037">
            <a:off x="4450385" y="1344091"/>
            <a:ext cx="1138223" cy="1507982"/>
          </a:xfrm>
          <a:prstGeom prst="curvedLeftArrow">
            <a:avLst>
              <a:gd name="adj1" fmla="val 12559"/>
              <a:gd name="adj2" fmla="val 22818"/>
              <a:gd name="adj3" fmla="val 344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 дошкольников, совершенствование патриотических качеств личности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55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Космонавт в скафандре и с ракетой, рисунок для детей — Deti-i-mama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74" y="1189702"/>
            <a:ext cx="2213651" cy="1840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sinne\Desktop\космос 24 дс\_DSC9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72" y="1953577"/>
            <a:ext cx="3832885" cy="2151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0" y="14585"/>
            <a:ext cx="89383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Спортивное развлечение </a:t>
            </a:r>
          </a:p>
          <a:p>
            <a:pPr algn="ctr"/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Подготовка космонавтов 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 полету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Picture 3" descr="C:\Users\sinne\Desktop\космос 24 дс\_DSC98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" y="2099665"/>
            <a:ext cx="487403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sinne\Desktop\космос 24 дс\_DSC9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26684"/>
            <a:ext cx="3816642" cy="214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" y="5829878"/>
            <a:ext cx="1055115" cy="1052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93912" y="610984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Совершенствовать физические качества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17945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1560" y="114511"/>
            <a:ext cx="77408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u="sng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#60космосМАДОУрадость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397"/>
            <a:ext cx="47974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822397"/>
            <a:ext cx="39751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7" y="3895635"/>
            <a:ext cx="370681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523"/>
            <a:ext cx="1055115" cy="1052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00100" y="5657671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познавательной деятельности дошкольников в ходе совместной практической деятельности с воспитателями и 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0" y="2996952"/>
            <a:ext cx="50405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92971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краткосрочный. 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старшего дошкольного возраста, родители, педагоги.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1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Космические приключения и путешествия на далекие и неизвестные планеты Солнечной системы увлекают и захватывают все внимание детей. Поэтому рассказывать об устройстве звездного мира, важности изучения космического пространства необходимо уже в дошкольном возрасте. 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Основополагающий вопрос: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Недостаточность знаний детей о космосе, первом полете человека в космос, космических объектах, Солнечной системе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Проблемные вопросы: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Свою исследовательскую работу мы начали с ответов на проблемные вопросы: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такое космос и космическое пространство? 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чего человек осваивает космическое пространство? 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такое Солнечная система и планеты?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является первым человеком, полетевшим в космос, личность Юрия Гагарина?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и систематизация знаний о космосе у детей старшего дошкольного возраста.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Обобщить и систематизировать представления детей о космосе, Вселенной, Солнечной системе, планетах; Обогащать словарь детей названиями планет, понятиями «Вселенная», «скафандр», «космодром», «спутник», «орбита», «метеорит»; Создать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дидактические игры о космосе; Создать выставки рисунков и моделей космических аппаратов; Провести дефиле космических костюмов из бросового материала; Провести спортивное развлечение «Подготовка космонавтов к полету»</a:t>
            </a:r>
          </a:p>
          <a:p>
            <a:pPr algn="just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Способствовать развитию речи, умению анализировать; Развивать игровой замысел и творческую инициативу; Совершенствовать физические качества личности;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Воспитательные: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Воспитывать чувство патриотизма и гордости за свою страну, за достижения отечественных ученых и космонавтов; Воспитывать желание узнавать новое и делать собственные небольшие открытия в сфере космоса; Способствовать формированию доброжелательных взаимоотношений между детьми, воспитывать чувство взаимопомощи в процессе деятельности.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у детей целостного представления о космосе и космическом пространстве Вселенной; Систематизация знаний о Солнечной системе, планетах; Закрепление знаний о личности первого космонавта Юрия Гагарина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деятельности дошкольников в ходе совместной практической деятельности с воспитателями и родителями; Сформированное умение и желание выражать свои впечатления от знакомства с космосом в творчестве; Оптимизация детско-родительских отношений; Создание атмосферы доверия, взаимопонимания и сотрудничества со всеми участниками образовательного процесса; Обогащение развивающей предметно-пространственной среды.</a:t>
            </a:r>
            <a:r>
              <a:rPr lang="ru-RU" sz="1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 космосе;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творческих работ и моделей космических аппаратов;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Мультфильм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«Первый полет в космос»; Дефиле космических костюмов из бросового материала;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Спортивное развлечение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«Подготовка космонавтов к полету»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Мастер-класс для родителей по созданию ракеты.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2167409"/>
            <a:ext cx="78656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 flipV="1">
            <a:off x="0" y="5564924"/>
            <a:ext cx="8820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42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Поэтапное планирование</a:t>
            </a:r>
            <a:r>
              <a:rPr kumimoji="0" lang="ru-RU" sz="1400" b="1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проекта. 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 – накопительный):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темы проекта; Формулировка цели и задач;  Анкетирование детей и родителей, информирование родителей о предстоящей деятельности.; Составление алгоритма реализации проекта; Разработка сценариев мероприятий; Подбор художественной литературы, наглядного материала (иллюстрации, фотографии).;  Подготовка изобразительного материала для продуктивной деятельности, дидактических игр, дефиле, спортивного мероприятия.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 –коммуникативное развитие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Беседы на тему:</a:t>
            </a:r>
            <a:r>
              <a:rPr lang="ru-RU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Каким должен быть космонавт, «Если очень захотеть, можно в космос полететь», «Земля – космическое чудо!» «Первый космонавт Ю.А.Гагарин». Рассматривание альбомов: «Первый космонавт», «Космос». Сюжетно-ролевые игры: «Полет в космос», «Мы космонавты!»«Путешествие в космос». 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развитие: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презентации «Урок про космос», «Видеоролик о планете Земля для детей. Дорога в космос», презентация «Путешествие в космос», мультфильм «Первый полет в космос». НОД (Ознакомление с окружающим «Полет первого космонавта», «Мы - космонавты». Дидактические игры: «Собери ракету», «Найди лишнее»(разрезные картинки), «Сравни ракеты».Крупная и мелкая мозаика «Построй ракету».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отрывков из книги Н.Носова «Незнайка на Луне»;Я.Аким «Планета Земля»; С. Бороздин «Старт корабля», «Первый в космосе!» Заучивание стихов: В.Орлов «Ю.Гагарин»,Г.Сапгира, С.Баранова,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С.Золотовцева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др.  Загадывание и отгадывание загадок.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.Рисование «Ракета летит в небо!» (карандаши), «Ракета» (гуашь), «Космонавтом стать хочу» (коллективное творчество нетрадиционной техникой). Лепка «Ракета».  Аппликация «Звездное небо».Постройка космических кораблей из разного вида строительного материала и конструкторов по замыслу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детей.Поделки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 разного материала.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Физическое развитие: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.Комплекс утренней гимнастики «Мы – космонавты!» Подвижные игры: «Раз-два стоит ракета», «Ждут нас быстрые ракеты», «Выше ножки от земли»,«Кто быстрее», «Держи равновесие», «Космическая команда», «Займи место в ракете», «Ракетодром», «Летим в космос!»  Пальчиковые игры: «Мы по глобусу шагаем», «Смотрим в небо».</a:t>
            </a:r>
          </a:p>
          <a:p>
            <a:pPr algn="just"/>
            <a:r>
              <a:rPr lang="ru-RU" sz="1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Оформление, презентация результатов проекта.</a:t>
            </a:r>
          </a:p>
          <a:p>
            <a:r>
              <a:rPr lang="ru-RU" sz="1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Реализованные мероприятия проекта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1.Проведение дефиле космических костюмов из бросового материала.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2.Выставка творческих работ и моделей космических аппаратов.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3.Создание и применение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лэпбуков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теме «Космос».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4.Проведение спортивного развлечения «Подготовка космонавтов к полету».                                  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5.Просмотр и обсуждение мультфильма «Первый полет в космос».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6.Создание (видео) мастер-класса по созданию ракеты.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 descr="C:\Users\sinne\OneDrive\Рабочий стол\космос 24 дс\_DSC9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0" y="1236280"/>
            <a:ext cx="3573487" cy="413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sinne\OneDrive\Рабочий стол\космос 24 дс\_DSC9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68" y="1236280"/>
            <a:ext cx="3622055" cy="267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sinne\OneDrive\Рабочий стол\космос 24 дс\_DSC9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78" y="4218943"/>
            <a:ext cx="4448976" cy="2081777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99793"/>
            <a:ext cx="5488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Лэпбуки</a:t>
            </a:r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о космосе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07" y="199793"/>
            <a:ext cx="1558379" cy="100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Прямоугольник 5"/>
          <p:cNvSpPr/>
          <p:nvPr/>
        </p:nvSpPr>
        <p:spPr>
          <a:xfrm>
            <a:off x="1000100" y="5934670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Организовать тематическую предметно-пространственную среду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" y="5752246"/>
            <a:ext cx="1064344" cy="106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1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J:\космос 24 дс\_DSC9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598">
            <a:off x="515088" y="1543877"/>
            <a:ext cx="3919565" cy="309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J:\космос 24 дс\_DSC9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61" y="1705501"/>
            <a:ext cx="3605288" cy="220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01" y="4355276"/>
            <a:ext cx="4053607" cy="234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1615372" y="199793"/>
            <a:ext cx="5064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Лэпбуки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о космосе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07" y="199793"/>
            <a:ext cx="1558379" cy="100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331"/>
            <a:ext cx="1064344" cy="106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9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"/>
            <a:ext cx="9144000" cy="6859729"/>
          </a:xfrm>
        </p:spPr>
      </p:pic>
      <p:pic>
        <p:nvPicPr>
          <p:cNvPr id="2050" name="Picture 2" descr="C:\Users\sinne\OneDrive\Рабочий стол\космос 24 дс\_DSC9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35" y="3984923"/>
            <a:ext cx="3887629" cy="270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sinne\OneDrive\Рабочий стол\космос 24 дс\_DSC9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1" y="1102097"/>
            <a:ext cx="4436411" cy="2491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152" y="332656"/>
            <a:ext cx="89883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идактические </a:t>
            </a:r>
            <a: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игры о космосе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6707"/>
            <a:ext cx="3024336" cy="410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331"/>
            <a:ext cx="1064344" cy="106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6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0353"/>
            <a:ext cx="9137104" cy="685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sinne\OneDrive\Рабочий стол\космос 24 дс\_DSC9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45266"/>
            <a:ext cx="4245051" cy="238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sinne\OneDrive\Рабочий стол\космос 24 дс\_DSC9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860012"/>
            <a:ext cx="4175856" cy="2344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3551629"/>
            <a:ext cx="4396817" cy="2519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476361" y="152126"/>
            <a:ext cx="82806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идактические </a:t>
            </a:r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игры о космосе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5791114"/>
            <a:ext cx="1064344" cy="106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43" y="3583954"/>
            <a:ext cx="1711106" cy="220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3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sinne\Desktop\космос 24 дс\20180412_073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0" y="1626129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sinne\Desktop\космос 24 дс\DSC01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7008"/>
            <a:ext cx="3658641" cy="2435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83463"/>
            <a:ext cx="91839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Выставки творческих работ </a:t>
            </a:r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моделей космических аппаратов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познавательной активности дошкольников посредством организации тематической творческой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68" y="1303464"/>
            <a:ext cx="3744416" cy="284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786322"/>
            <a:ext cx="3234837" cy="1023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sinne\OneDrive\Рабочий стол\космос 24 дс\21-04-2021_16-20-07\IMG-81bc1e477985cb309b9cddc100f5848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0" y="742835"/>
            <a:ext cx="4071786" cy="304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sinne\OneDrive\Рабочий стол\космос 24 дс\21-04-2021_16-20-07\IMG-6ccc0211cf142d839826d834e05d43b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21" y="3789040"/>
            <a:ext cx="4488086" cy="252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274552" y="34949"/>
            <a:ext cx="67830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Творческие работы детей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103" name="Picture 7" descr="Пин от пользователя Людмила на доске картинки детям | Космическая тема,  Космонавт, Раке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65" y="4040187"/>
            <a:ext cx="2049290" cy="19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sinne\Downloads\IMG-e41a506c92ffb7829e7a25b132214050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21" y="1022912"/>
            <a:ext cx="4419644" cy="24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928662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Развитие познавательной активности дошкольников посредством организации тематической творческой деятельности</a:t>
            </a:r>
            <a:endParaRPr lang="ru-RU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550"/>
            <a:ext cx="10604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643</Words>
  <Application>Microsoft Office PowerPoint</Application>
  <PresentationFormat>Экран (4:3)</PresentationFormat>
  <Paragraphs>73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sinne</dc:creator>
  <cp:lastModifiedBy>BEST</cp:lastModifiedBy>
  <cp:revision>77</cp:revision>
  <dcterms:created xsi:type="dcterms:W3CDTF">2021-04-11T10:25:45Z</dcterms:created>
  <dcterms:modified xsi:type="dcterms:W3CDTF">2021-04-29T12:23:20Z</dcterms:modified>
</cp:coreProperties>
</file>