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8" r:id="rId2"/>
    <p:sldId id="269" r:id="rId3"/>
    <p:sldId id="270" r:id="rId4"/>
    <p:sldId id="279" r:id="rId5"/>
    <p:sldId id="281" r:id="rId6"/>
    <p:sldId id="282" r:id="rId7"/>
    <p:sldId id="283" r:id="rId8"/>
    <p:sldId id="273" r:id="rId9"/>
    <p:sldId id="285" r:id="rId10"/>
    <p:sldId id="284" r:id="rId11"/>
    <p:sldId id="27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C8A"/>
    <a:srgbClr val="00CC00"/>
    <a:srgbClr val="00FF00"/>
    <a:srgbClr val="006600"/>
    <a:srgbClr val="F3A097"/>
    <a:srgbClr val="F1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E691C-E244-4217-B264-691D594B6BAA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892E4E6-332D-4026-983A-865C92B138BB}">
      <dgm:prSet phldrT="[Текст]" custT="1"/>
      <dgm:spPr>
        <a:xfrm>
          <a:off x="397411" y="1745631"/>
          <a:ext cx="1720452" cy="3088831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Телешкола для родителей </a:t>
          </a:r>
          <a:r>
            <a:rPr lang="ru-RU" sz="22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«Вместе с Радостью»</a:t>
          </a:r>
          <a:endParaRPr lang="ru-RU" sz="22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6276FCD-3CAE-42D5-864D-5CAC55C7CEA3}" type="parTrans" cxnId="{F02D11E2-EDE1-4C0E-B578-052C9AAAB62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7A06394-EDAD-4092-AEE9-F734F287D133}" type="sibTrans" cxnId="{F02D11E2-EDE1-4C0E-B578-052C9AAAB62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82E1691-A33F-436B-ACF5-2551B376D468}">
      <dgm:prSet phldrT="[Текст]" custT="1"/>
      <dgm:spPr>
        <a:xfrm>
          <a:off x="2773631" y="95302"/>
          <a:ext cx="1823197" cy="99086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Ранний возраст</a:t>
          </a:r>
        </a:p>
      </dgm:t>
    </dgm:pt>
    <dgm:pt modelId="{C8EE488B-E319-4E5B-B2CA-AC26C5CFD33D}" type="parTrans" cxnId="{7B999071-71C0-41DE-9CA7-804A1839612F}">
      <dgm:prSet custT="1"/>
      <dgm:spPr>
        <a:xfrm rot="17019291">
          <a:off x="1056836" y="1928626"/>
          <a:ext cx="2777823" cy="23531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F36FA09-74A2-4C9D-A61B-592B54468B85}" type="sibTrans" cxnId="{7B999071-71C0-41DE-9CA7-804A1839612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5CAB935-6F87-401C-9A04-9D65E5474FD5}">
      <dgm:prSet phldrT="[Текст]" custT="1"/>
      <dgm:spPr>
        <a:xfrm>
          <a:off x="5329742" y="0"/>
          <a:ext cx="1737708" cy="115847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«Школа заботливых родителей»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96D8E55-D531-4A2D-A17F-0468DAB98770}" type="parTrans" cxnId="{5578A3F3-2C20-45AF-A7CD-1C7EB5C40422}">
      <dgm:prSet custT="1"/>
      <dgm:spPr>
        <a:xfrm rot="21546066">
          <a:off x="4596784" y="573221"/>
          <a:ext cx="733002" cy="2353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55F656-C87D-4EC6-9DB1-B8B5CEF3B59E}" type="sibTrans" cxnId="{5578A3F3-2C20-45AF-A7CD-1C7EB5C4042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C3B469A-409D-4FA9-8224-16E128FC3BFB}">
      <dgm:prSet phldrT="[Текст]" custT="1"/>
      <dgm:spPr>
        <a:xfrm>
          <a:off x="2765081" y="1766339"/>
          <a:ext cx="1823197" cy="99086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Дошкольный возраст</a:t>
          </a:r>
        </a:p>
      </dgm:t>
    </dgm:pt>
    <dgm:pt modelId="{11B4638B-A793-45C0-942B-45BF5E4175C4}" type="parTrans" cxnId="{92304DD9-AD8C-4E6F-8389-63139A463185}">
      <dgm:prSet custT="1"/>
      <dgm:spPr>
        <a:xfrm rot="18131230">
          <a:off x="1833970" y="2764144"/>
          <a:ext cx="1215004" cy="23531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3B062F1-9E2C-479B-A501-0CBD7AA68B8D}" type="sibTrans" cxnId="{92304DD9-AD8C-4E6F-8389-63139A46318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DEB0693-9276-40A7-BF22-430461737F73}">
      <dgm:prSet phldrT="[Текст]" custT="1"/>
      <dgm:spPr>
        <a:xfrm>
          <a:off x="5329415" y="1671636"/>
          <a:ext cx="1737708" cy="115847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«Учимся играя»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DBA7A96-E69C-489C-907C-8BCA4857143D}" type="parTrans" cxnId="{EEF3B4F8-1DE4-4C50-84F0-7DD693A0F18D}">
      <dgm:prSet custT="1"/>
      <dgm:spPr>
        <a:xfrm rot="21549449">
          <a:off x="4588238" y="2244558"/>
          <a:ext cx="741216" cy="2353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1E9572-4C2E-4108-A8FA-C27BC52FDD18}" type="sibTrans" cxnId="{EEF3B4F8-1DE4-4C50-84F0-7DD693A0F18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BCC9D8F-29C8-4BE4-A883-3B5479F3E0C8}">
      <dgm:prSet custT="1"/>
      <dgm:spPr>
        <a:xfrm>
          <a:off x="2765081" y="3902125"/>
          <a:ext cx="1823197" cy="99086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 ОВЗ</a:t>
          </a:r>
        </a:p>
      </dgm:t>
    </dgm:pt>
    <dgm:pt modelId="{DF072ED6-B3A9-40CE-834E-C53F2DA90276}" type="parTrans" cxnId="{DCE0C63C-F8B0-4863-B201-009838EB09B3}">
      <dgm:prSet custT="1"/>
      <dgm:spPr>
        <a:xfrm rot="3581911">
          <a:off x="1800092" y="3832037"/>
          <a:ext cx="1282760" cy="23531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5D3B3E-00D9-4440-9917-60C9424AEFB5}" type="sibTrans" cxnId="{DCE0C63C-F8B0-4863-B201-009838EB09B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17AE9BF-C59F-4DEA-8476-A180949F1EB1}">
      <dgm:prSet custT="1"/>
      <dgm:spPr>
        <a:xfrm>
          <a:off x="5329742" y="3835458"/>
          <a:ext cx="1737708" cy="115847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«Мы вместе»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9C827EA-AAE3-43EE-9AF1-3174F937FA03}" type="parTrans" cxnId="{3590473B-3EEF-4897-A1A7-78E62CAEDE0A}">
      <dgm:prSet custT="1"/>
      <dgm:spPr>
        <a:xfrm rot="79434">
          <a:off x="4588179" y="4394362"/>
          <a:ext cx="741661" cy="2353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1924231-EFB5-4BF8-B801-A9EDDA49868E}" type="sibTrans" cxnId="{3590473B-3EEF-4897-A1A7-78E62CAEDE0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A41CD95-A7B6-4235-A839-E54DC55E4C33}">
      <dgm:prSet custT="1"/>
      <dgm:spPr>
        <a:xfrm>
          <a:off x="2773631" y="5483720"/>
          <a:ext cx="1823197" cy="99086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Консультации</a:t>
          </a:r>
        </a:p>
      </dgm:t>
    </dgm:pt>
    <dgm:pt modelId="{5B1AA835-D383-4EFF-990E-C96EAD03064A}" type="parTrans" cxnId="{6861481C-52FA-498B-BC4E-3AC9127BCF86}">
      <dgm:prSet custT="1"/>
      <dgm:spPr>
        <a:xfrm rot="4577718">
          <a:off x="1061792" y="4622834"/>
          <a:ext cx="2767910" cy="23531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09821BB-DCAC-4A57-BB82-C25E3D2F5AA2}" type="sibTrans" cxnId="{6861481C-52FA-498B-BC4E-3AC9127BCF8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9CDFA17-3041-4407-AAF8-69F12075BE90}">
      <dgm:prSet custT="1"/>
      <dgm:spPr>
        <a:xfrm>
          <a:off x="5329742" y="5421618"/>
          <a:ext cx="1737708" cy="115847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«Мы партнеры»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6645A5-3AB8-40D2-BBAE-A2D8A4D299BE}" type="parTrans" cxnId="{DA38E8C9-431B-4320-A09A-A49944C91A7C}">
      <dgm:prSet custT="1"/>
      <dgm:spPr>
        <a:xfrm rot="101763">
          <a:off x="4596668" y="5978239"/>
          <a:ext cx="733233" cy="2353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F5A310A-537B-46DA-A41D-F4105D6CD236}" type="sibTrans" cxnId="{DA38E8C9-431B-4320-A09A-A49944C91A7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BB1650E-D936-413D-A581-D6C7AF18F0C8}">
      <dgm:prSet custT="1"/>
      <dgm:spPr>
        <a:xfrm>
          <a:off x="7723011" y="0"/>
          <a:ext cx="1720452" cy="96539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Студия «</a:t>
          </a:r>
          <a:r>
            <a:rPr lang="ru-RU" sz="1400" b="1" dirty="0" err="1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Роботехники</a:t>
          </a: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  <a:endParaRPr lang="ru-RU" sz="1400" b="1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89E85C-077E-4BAB-9186-08E8B06304D7}" type="parTrans" cxnId="{60EDE723-9A59-43E4-93E0-A53DC960EB65}">
      <dgm:prSet custT="1"/>
      <dgm:spPr>
        <a:xfrm rot="17421111">
          <a:off x="6452115" y="1355020"/>
          <a:ext cx="1885904" cy="2353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023A35C-B731-433B-B129-53C93731EB43}" type="sibTrans" cxnId="{60EDE723-9A59-43E4-93E0-A53DC960EB6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6B53DD0-10E4-4FE9-84CD-FD6404D71692}">
      <dgm:prSet custT="1"/>
      <dgm:spPr>
        <a:xfrm>
          <a:off x="7723011" y="1284341"/>
          <a:ext cx="1720452" cy="96539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Студия «Волшебные пальчики»</a:t>
          </a:r>
          <a:endParaRPr lang="ru-RU" sz="1400" b="1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D562B2C-E4E3-4543-982C-0680AD3682D3}" type="parTrans" cxnId="{67D93A08-9B62-4893-8A0D-2B21C3D2C68C}">
      <dgm:prSet custT="1"/>
      <dgm:spPr>
        <a:xfrm rot="19415077">
          <a:off x="6987549" y="1997191"/>
          <a:ext cx="815036" cy="2353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69C66E0-6A34-4BEC-BC6D-4244CAD55436}" type="sibTrans" cxnId="{67D93A08-9B62-4893-8A0D-2B21C3D2C68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3D1FB51-9CE8-491E-B9CA-55D50FEFA96E}">
      <dgm:prSet custT="1"/>
      <dgm:spPr>
        <a:xfrm>
          <a:off x="7723011" y="2815131"/>
          <a:ext cx="1720452" cy="96539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 «Всезнайка»</a:t>
          </a:r>
          <a:endParaRPr lang="ru-RU" sz="1400" b="1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F108D03-19C5-4404-9D93-907D2490D4CB}" type="parTrans" cxnId="{91ACF24F-1F8A-4A4C-865C-98BE37D267B0}">
      <dgm:prSet custT="1"/>
      <dgm:spPr>
        <a:xfrm rot="3476041">
          <a:off x="6777348" y="2762586"/>
          <a:ext cx="1235437" cy="2353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7E72EF0-A1C2-4F7A-A991-C2BE8A2944EB}" type="sibTrans" cxnId="{91ACF24F-1F8A-4A4C-865C-98BE37D267B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89FD667-B745-4334-86EA-C16D74084546}">
      <dgm:prSet custT="1"/>
      <dgm:spPr>
        <a:xfrm>
          <a:off x="7723011" y="4187510"/>
          <a:ext cx="1720452" cy="96539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Интерактивный музей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«Горнозаводские профессии»</a:t>
          </a:r>
          <a:endParaRPr lang="ru-RU" sz="1400" b="1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1374487-1683-417B-BC7B-62B48EE719D6}" type="parTrans" cxnId="{53E7D42A-3102-4EA7-8FAE-073816020BC1}">
      <dgm:prSet custT="1"/>
      <dgm:spPr>
        <a:xfrm rot="4489893">
          <a:off x="6141735" y="3448775"/>
          <a:ext cx="2506664" cy="2353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844DAC8-B0D3-4FAC-A488-2DD8B8FD7B97}" type="sibTrans" cxnId="{53E7D42A-3102-4EA7-8FAE-073816020BC1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2115028-4167-404F-B672-9514C913651E}" type="pres">
      <dgm:prSet presAssocID="{72EE691C-E244-4217-B264-691D594B6B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B43BA7-9062-46AC-B553-1EA9032A0597}" type="pres">
      <dgm:prSet presAssocID="{8892E4E6-332D-4026-983A-865C92B138BB}" presName="hierRoot1" presStyleCnt="0">
        <dgm:presLayoutVars>
          <dgm:hierBranch val="init"/>
        </dgm:presLayoutVars>
      </dgm:prSet>
      <dgm:spPr/>
    </dgm:pt>
    <dgm:pt modelId="{A21E3F31-2C21-4DC1-B669-78BF2F004FA9}" type="pres">
      <dgm:prSet presAssocID="{8892E4E6-332D-4026-983A-865C92B138BB}" presName="rootComposite1" presStyleCnt="0"/>
      <dgm:spPr/>
    </dgm:pt>
    <dgm:pt modelId="{B3470265-5266-4016-8290-0D453CC3220D}" type="pres">
      <dgm:prSet presAssocID="{8892E4E6-332D-4026-983A-865C92B138BB}" presName="rootText1" presStyleLbl="node0" presStyleIdx="0" presStyleCnt="1" custScaleX="571642" custScaleY="164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F7655-142D-426F-BC85-FC974707E252}" type="pres">
      <dgm:prSet presAssocID="{8892E4E6-332D-4026-983A-865C92B138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9E672C-CFF3-4B0D-AD8F-D12C61700141}" type="pres">
      <dgm:prSet presAssocID="{8892E4E6-332D-4026-983A-865C92B138BB}" presName="hierChild2" presStyleCnt="0"/>
      <dgm:spPr/>
    </dgm:pt>
    <dgm:pt modelId="{33E411D7-5533-4AAA-8C47-0700E61F2E70}" type="pres">
      <dgm:prSet presAssocID="{C8EE488B-E319-4E5B-B2CA-AC26C5CFD33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231C56B-8E92-46E1-B0B1-3976BAABB478}" type="pres">
      <dgm:prSet presAssocID="{482E1691-A33F-436B-ACF5-2551B376D468}" presName="hierRoot2" presStyleCnt="0">
        <dgm:presLayoutVars>
          <dgm:hierBranch val="init"/>
        </dgm:presLayoutVars>
      </dgm:prSet>
      <dgm:spPr/>
    </dgm:pt>
    <dgm:pt modelId="{632ABE55-C85A-4A6B-809A-DC61CC54EEB2}" type="pres">
      <dgm:prSet presAssocID="{482E1691-A33F-436B-ACF5-2551B376D468}" presName="rootComposite" presStyleCnt="0"/>
      <dgm:spPr/>
    </dgm:pt>
    <dgm:pt modelId="{CD4DAB17-541B-4820-84C7-C8451A86B89F}" type="pres">
      <dgm:prSet presAssocID="{482E1691-A33F-436B-ACF5-2551B376D468}" presName="rootText" presStyleLbl="node2" presStyleIdx="0" presStyleCnt="4" custScaleY="13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961B3-33A4-4093-965A-821F8966D8C9}" type="pres">
      <dgm:prSet presAssocID="{482E1691-A33F-436B-ACF5-2551B376D468}" presName="rootConnector" presStyleLbl="node2" presStyleIdx="0" presStyleCnt="4"/>
      <dgm:spPr/>
      <dgm:t>
        <a:bodyPr/>
        <a:lstStyle/>
        <a:p>
          <a:endParaRPr lang="ru-RU"/>
        </a:p>
      </dgm:t>
    </dgm:pt>
    <dgm:pt modelId="{D6FABA5D-E9BE-40FD-A407-0144443ADF41}" type="pres">
      <dgm:prSet presAssocID="{482E1691-A33F-436B-ACF5-2551B376D468}" presName="hierChild4" presStyleCnt="0"/>
      <dgm:spPr/>
    </dgm:pt>
    <dgm:pt modelId="{08FA7D89-02C4-4706-9709-5B9CDE4422B1}" type="pres">
      <dgm:prSet presAssocID="{B96D8E55-D531-4A2D-A17F-0468DAB98770}" presName="Name37" presStyleLbl="parChTrans1D3" presStyleIdx="0" presStyleCnt="4"/>
      <dgm:spPr/>
      <dgm:t>
        <a:bodyPr/>
        <a:lstStyle/>
        <a:p>
          <a:endParaRPr lang="ru-RU"/>
        </a:p>
      </dgm:t>
    </dgm:pt>
    <dgm:pt modelId="{458EB70F-24DF-424D-BC42-D7798EA889B6}" type="pres">
      <dgm:prSet presAssocID="{B5CAB935-6F87-401C-9A04-9D65E5474FD5}" presName="hierRoot2" presStyleCnt="0">
        <dgm:presLayoutVars>
          <dgm:hierBranch val="init"/>
        </dgm:presLayoutVars>
      </dgm:prSet>
      <dgm:spPr/>
    </dgm:pt>
    <dgm:pt modelId="{B87EED5F-6B73-4A47-8125-63D20BEE8ADD}" type="pres">
      <dgm:prSet presAssocID="{B5CAB935-6F87-401C-9A04-9D65E5474FD5}" presName="rootComposite" presStyleCnt="0"/>
      <dgm:spPr/>
    </dgm:pt>
    <dgm:pt modelId="{79960DDA-1082-4006-9151-0950B674E38C}" type="pres">
      <dgm:prSet presAssocID="{B5CAB935-6F87-401C-9A04-9D65E5474FD5}" presName="rootText" presStyleLbl="node3" presStyleIdx="0" presStyleCnt="4" custScaleY="153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088D59-78B3-41C2-A85B-57A4081C559C}" type="pres">
      <dgm:prSet presAssocID="{B5CAB935-6F87-401C-9A04-9D65E5474FD5}" presName="rootConnector" presStyleLbl="node3" presStyleIdx="0" presStyleCnt="4"/>
      <dgm:spPr/>
      <dgm:t>
        <a:bodyPr/>
        <a:lstStyle/>
        <a:p>
          <a:endParaRPr lang="ru-RU"/>
        </a:p>
      </dgm:t>
    </dgm:pt>
    <dgm:pt modelId="{E7D99B91-4669-45DF-97B6-465039D97626}" type="pres">
      <dgm:prSet presAssocID="{B5CAB935-6F87-401C-9A04-9D65E5474FD5}" presName="hierChild4" presStyleCnt="0"/>
      <dgm:spPr/>
    </dgm:pt>
    <dgm:pt modelId="{89BBBB04-2222-42A2-B9A9-D1BC7F396DDC}" type="pres">
      <dgm:prSet presAssocID="{B5CAB935-6F87-401C-9A04-9D65E5474FD5}" presName="hierChild5" presStyleCnt="0"/>
      <dgm:spPr/>
    </dgm:pt>
    <dgm:pt modelId="{EB3D940E-1356-4FA3-ADAC-91934D5C50E3}" type="pres">
      <dgm:prSet presAssocID="{482E1691-A33F-436B-ACF5-2551B376D468}" presName="hierChild5" presStyleCnt="0"/>
      <dgm:spPr/>
    </dgm:pt>
    <dgm:pt modelId="{542DB84F-92FC-45D2-830F-89C3249593ED}" type="pres">
      <dgm:prSet presAssocID="{11B4638B-A793-45C0-942B-45BF5E4175C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F3F9F31-7307-48BE-8C87-49019CCDA34B}" type="pres">
      <dgm:prSet presAssocID="{4C3B469A-409D-4FA9-8224-16E128FC3BFB}" presName="hierRoot2" presStyleCnt="0">
        <dgm:presLayoutVars>
          <dgm:hierBranch val="init"/>
        </dgm:presLayoutVars>
      </dgm:prSet>
      <dgm:spPr/>
    </dgm:pt>
    <dgm:pt modelId="{70C83E11-3599-493A-8848-A21F78AAC3C6}" type="pres">
      <dgm:prSet presAssocID="{4C3B469A-409D-4FA9-8224-16E128FC3BFB}" presName="rootComposite" presStyleCnt="0"/>
      <dgm:spPr/>
    </dgm:pt>
    <dgm:pt modelId="{E2366E75-9D87-47B1-97AA-C84F8570987F}" type="pres">
      <dgm:prSet presAssocID="{4C3B469A-409D-4FA9-8224-16E128FC3BFB}" presName="rootText" presStyleLbl="node2" presStyleIdx="1" presStyleCnt="4" custScaleY="13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79ABC-77EE-4974-ADBA-6C77A7A44836}" type="pres">
      <dgm:prSet presAssocID="{4C3B469A-409D-4FA9-8224-16E128FC3BFB}" presName="rootConnector" presStyleLbl="node2" presStyleIdx="1" presStyleCnt="4"/>
      <dgm:spPr/>
      <dgm:t>
        <a:bodyPr/>
        <a:lstStyle/>
        <a:p>
          <a:endParaRPr lang="ru-RU"/>
        </a:p>
      </dgm:t>
    </dgm:pt>
    <dgm:pt modelId="{EC50F29F-E3AD-41F4-83B5-84F5A0A78CE8}" type="pres">
      <dgm:prSet presAssocID="{4C3B469A-409D-4FA9-8224-16E128FC3BFB}" presName="hierChild4" presStyleCnt="0"/>
      <dgm:spPr/>
    </dgm:pt>
    <dgm:pt modelId="{DCC5BFBD-183A-4828-B4F2-5B154BD3C14C}" type="pres">
      <dgm:prSet presAssocID="{7DBA7A96-E69C-489C-907C-8BCA4857143D}" presName="Name37" presStyleLbl="parChTrans1D3" presStyleIdx="1" presStyleCnt="4"/>
      <dgm:spPr/>
      <dgm:t>
        <a:bodyPr/>
        <a:lstStyle/>
        <a:p>
          <a:endParaRPr lang="ru-RU"/>
        </a:p>
      </dgm:t>
    </dgm:pt>
    <dgm:pt modelId="{D8A6C154-C261-49FA-8523-80445E9ED64B}" type="pres">
      <dgm:prSet presAssocID="{9DEB0693-9276-40A7-BF22-430461737F73}" presName="hierRoot2" presStyleCnt="0">
        <dgm:presLayoutVars>
          <dgm:hierBranch val="init"/>
        </dgm:presLayoutVars>
      </dgm:prSet>
      <dgm:spPr/>
    </dgm:pt>
    <dgm:pt modelId="{9134C86A-2132-4AAC-8AA7-31456DDB4ACF}" type="pres">
      <dgm:prSet presAssocID="{9DEB0693-9276-40A7-BF22-430461737F73}" presName="rootComposite" presStyleCnt="0"/>
      <dgm:spPr/>
    </dgm:pt>
    <dgm:pt modelId="{C47C048E-BFBB-4313-866B-0D1F30655CE3}" type="pres">
      <dgm:prSet presAssocID="{9DEB0693-9276-40A7-BF22-430461737F73}" presName="rootText" presStyleLbl="node3" presStyleIdx="1" presStyleCnt="4" custScaleY="153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BA683-57C9-4D5E-96BF-A426378F8ABF}" type="pres">
      <dgm:prSet presAssocID="{9DEB0693-9276-40A7-BF22-430461737F73}" presName="rootConnector" presStyleLbl="node3" presStyleIdx="1" presStyleCnt="4"/>
      <dgm:spPr/>
      <dgm:t>
        <a:bodyPr/>
        <a:lstStyle/>
        <a:p>
          <a:endParaRPr lang="ru-RU"/>
        </a:p>
      </dgm:t>
    </dgm:pt>
    <dgm:pt modelId="{6C9064D3-1F0B-4CA9-AF08-A80BEDDF3682}" type="pres">
      <dgm:prSet presAssocID="{9DEB0693-9276-40A7-BF22-430461737F73}" presName="hierChild4" presStyleCnt="0"/>
      <dgm:spPr/>
    </dgm:pt>
    <dgm:pt modelId="{EA1AFB2B-E4AA-4E79-91C1-652DDF2DAF60}" type="pres">
      <dgm:prSet presAssocID="{3B89E85C-077E-4BAB-9186-08E8B06304D7}" presName="Name37" presStyleLbl="parChTrans1D4" presStyleIdx="0" presStyleCnt="4"/>
      <dgm:spPr/>
      <dgm:t>
        <a:bodyPr/>
        <a:lstStyle/>
        <a:p>
          <a:endParaRPr lang="ru-RU"/>
        </a:p>
      </dgm:t>
    </dgm:pt>
    <dgm:pt modelId="{F5A946CB-738A-4F17-88E8-3E96AAEC77CB}" type="pres">
      <dgm:prSet presAssocID="{BBB1650E-D936-413D-A581-D6C7AF18F0C8}" presName="hierRoot2" presStyleCnt="0">
        <dgm:presLayoutVars>
          <dgm:hierBranch val="init"/>
        </dgm:presLayoutVars>
      </dgm:prSet>
      <dgm:spPr/>
    </dgm:pt>
    <dgm:pt modelId="{8ED448E0-D41D-4ECC-93C0-77ADFC373595}" type="pres">
      <dgm:prSet presAssocID="{BBB1650E-D936-413D-A581-D6C7AF18F0C8}" presName="rootComposite" presStyleCnt="0"/>
      <dgm:spPr/>
    </dgm:pt>
    <dgm:pt modelId="{D391C0E9-1D82-4DA1-AF96-4A3E6A3E8EAA}" type="pres">
      <dgm:prSet presAssocID="{BBB1650E-D936-413D-A581-D6C7AF18F0C8}" presName="rootText" presStyleLbl="node4" presStyleIdx="0" presStyleCnt="4" custScaleX="243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FB517-9BEC-4DFF-A0F4-6E8CD2D12D4F}" type="pres">
      <dgm:prSet presAssocID="{BBB1650E-D936-413D-A581-D6C7AF18F0C8}" presName="rootConnector" presStyleLbl="node4" presStyleIdx="0" presStyleCnt="4"/>
      <dgm:spPr/>
      <dgm:t>
        <a:bodyPr/>
        <a:lstStyle/>
        <a:p>
          <a:endParaRPr lang="ru-RU"/>
        </a:p>
      </dgm:t>
    </dgm:pt>
    <dgm:pt modelId="{65A58AF9-2346-4D7B-8A7E-5C3D653998E1}" type="pres">
      <dgm:prSet presAssocID="{BBB1650E-D936-413D-A581-D6C7AF18F0C8}" presName="hierChild4" presStyleCnt="0"/>
      <dgm:spPr/>
    </dgm:pt>
    <dgm:pt modelId="{1CD27671-DBF6-48F9-B4CD-8B83BCEE7438}" type="pres">
      <dgm:prSet presAssocID="{BBB1650E-D936-413D-A581-D6C7AF18F0C8}" presName="hierChild5" presStyleCnt="0"/>
      <dgm:spPr/>
    </dgm:pt>
    <dgm:pt modelId="{D066A322-95DA-4281-86B8-BF4C463AEF61}" type="pres">
      <dgm:prSet presAssocID="{8D562B2C-E4E3-4543-982C-0680AD3682D3}" presName="Name37" presStyleLbl="parChTrans1D4" presStyleIdx="1" presStyleCnt="4"/>
      <dgm:spPr/>
      <dgm:t>
        <a:bodyPr/>
        <a:lstStyle/>
        <a:p>
          <a:endParaRPr lang="ru-RU"/>
        </a:p>
      </dgm:t>
    </dgm:pt>
    <dgm:pt modelId="{9028144B-E1E7-46A7-A4BF-878EF931F5A4}" type="pres">
      <dgm:prSet presAssocID="{76B53DD0-10E4-4FE9-84CD-FD6404D71692}" presName="hierRoot2" presStyleCnt="0">
        <dgm:presLayoutVars>
          <dgm:hierBranch val="init"/>
        </dgm:presLayoutVars>
      </dgm:prSet>
      <dgm:spPr/>
    </dgm:pt>
    <dgm:pt modelId="{2000D8AF-6DA9-4E35-A17E-91895B62F789}" type="pres">
      <dgm:prSet presAssocID="{76B53DD0-10E4-4FE9-84CD-FD6404D71692}" presName="rootComposite" presStyleCnt="0"/>
      <dgm:spPr/>
    </dgm:pt>
    <dgm:pt modelId="{28EA55A0-4A1C-437C-8FF6-33EA843773C9}" type="pres">
      <dgm:prSet presAssocID="{76B53DD0-10E4-4FE9-84CD-FD6404D71692}" presName="rootText" presStyleLbl="node4" presStyleIdx="1" presStyleCnt="4" custScaleX="243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C0C8E-8439-41C2-A889-B169C1E8ECA2}" type="pres">
      <dgm:prSet presAssocID="{76B53DD0-10E4-4FE9-84CD-FD6404D71692}" presName="rootConnector" presStyleLbl="node4" presStyleIdx="1" presStyleCnt="4"/>
      <dgm:spPr/>
      <dgm:t>
        <a:bodyPr/>
        <a:lstStyle/>
        <a:p>
          <a:endParaRPr lang="ru-RU"/>
        </a:p>
      </dgm:t>
    </dgm:pt>
    <dgm:pt modelId="{2247DD46-BEF8-445B-BADF-23C01610B5B2}" type="pres">
      <dgm:prSet presAssocID="{76B53DD0-10E4-4FE9-84CD-FD6404D71692}" presName="hierChild4" presStyleCnt="0"/>
      <dgm:spPr/>
    </dgm:pt>
    <dgm:pt modelId="{0C449D16-82BB-406B-929F-5EB0EA0C372B}" type="pres">
      <dgm:prSet presAssocID="{76B53DD0-10E4-4FE9-84CD-FD6404D71692}" presName="hierChild5" presStyleCnt="0"/>
      <dgm:spPr/>
    </dgm:pt>
    <dgm:pt modelId="{BF007C52-C4B6-44AA-91D7-835B924BB4F9}" type="pres">
      <dgm:prSet presAssocID="{EF108D03-19C5-4404-9D93-907D2490D4CB}" presName="Name37" presStyleLbl="parChTrans1D4" presStyleIdx="2" presStyleCnt="4"/>
      <dgm:spPr/>
      <dgm:t>
        <a:bodyPr/>
        <a:lstStyle/>
        <a:p>
          <a:endParaRPr lang="ru-RU"/>
        </a:p>
      </dgm:t>
    </dgm:pt>
    <dgm:pt modelId="{7E901F02-F35E-48A3-B840-0ABEE93DA46D}" type="pres">
      <dgm:prSet presAssocID="{D3D1FB51-9CE8-491E-B9CA-55D50FEFA96E}" presName="hierRoot2" presStyleCnt="0">
        <dgm:presLayoutVars>
          <dgm:hierBranch val="init"/>
        </dgm:presLayoutVars>
      </dgm:prSet>
      <dgm:spPr/>
    </dgm:pt>
    <dgm:pt modelId="{C7DC8E7B-3761-4229-9E7B-BF8D5CF84C29}" type="pres">
      <dgm:prSet presAssocID="{D3D1FB51-9CE8-491E-B9CA-55D50FEFA96E}" presName="rootComposite" presStyleCnt="0"/>
      <dgm:spPr/>
    </dgm:pt>
    <dgm:pt modelId="{052ACA26-A8EB-4308-931E-111A4BACAE54}" type="pres">
      <dgm:prSet presAssocID="{D3D1FB51-9CE8-491E-B9CA-55D50FEFA96E}" presName="rootText" presStyleLbl="node4" presStyleIdx="2" presStyleCnt="4" custScaleX="243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3D0FE-A188-413A-9C01-2512FCF37CAA}" type="pres">
      <dgm:prSet presAssocID="{D3D1FB51-9CE8-491E-B9CA-55D50FEFA96E}" presName="rootConnector" presStyleLbl="node4" presStyleIdx="2" presStyleCnt="4"/>
      <dgm:spPr/>
      <dgm:t>
        <a:bodyPr/>
        <a:lstStyle/>
        <a:p>
          <a:endParaRPr lang="ru-RU"/>
        </a:p>
      </dgm:t>
    </dgm:pt>
    <dgm:pt modelId="{CD9E27C0-B2B7-46FF-8996-FA357A58EE51}" type="pres">
      <dgm:prSet presAssocID="{D3D1FB51-9CE8-491E-B9CA-55D50FEFA96E}" presName="hierChild4" presStyleCnt="0"/>
      <dgm:spPr/>
    </dgm:pt>
    <dgm:pt modelId="{3B899C4E-300B-49B5-BA0E-C5317416E598}" type="pres">
      <dgm:prSet presAssocID="{D3D1FB51-9CE8-491E-B9CA-55D50FEFA96E}" presName="hierChild5" presStyleCnt="0"/>
      <dgm:spPr/>
    </dgm:pt>
    <dgm:pt modelId="{271CC6B7-406F-4934-B0DD-D3EBDC8A046B}" type="pres">
      <dgm:prSet presAssocID="{61374487-1683-417B-BC7B-62B48EE719D6}" presName="Name37" presStyleLbl="parChTrans1D4" presStyleIdx="3" presStyleCnt="4"/>
      <dgm:spPr/>
      <dgm:t>
        <a:bodyPr/>
        <a:lstStyle/>
        <a:p>
          <a:endParaRPr lang="ru-RU"/>
        </a:p>
      </dgm:t>
    </dgm:pt>
    <dgm:pt modelId="{D40FADF2-A21B-4A1F-BCB6-EBE895286BA2}" type="pres">
      <dgm:prSet presAssocID="{C89FD667-B745-4334-86EA-C16D74084546}" presName="hierRoot2" presStyleCnt="0">
        <dgm:presLayoutVars>
          <dgm:hierBranch val="init"/>
        </dgm:presLayoutVars>
      </dgm:prSet>
      <dgm:spPr/>
    </dgm:pt>
    <dgm:pt modelId="{356E719C-58FB-44BC-AE4F-BDA6650479F5}" type="pres">
      <dgm:prSet presAssocID="{C89FD667-B745-4334-86EA-C16D74084546}" presName="rootComposite" presStyleCnt="0"/>
      <dgm:spPr/>
    </dgm:pt>
    <dgm:pt modelId="{9202C6E6-9565-4F0A-9C0A-B3E137B5A030}" type="pres">
      <dgm:prSet presAssocID="{C89FD667-B745-4334-86EA-C16D74084546}" presName="rootText" presStyleLbl="node4" presStyleIdx="3" presStyleCnt="4" custScaleX="243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B3CAB-399C-4DEB-842F-CB48B776BF3A}" type="pres">
      <dgm:prSet presAssocID="{C89FD667-B745-4334-86EA-C16D74084546}" presName="rootConnector" presStyleLbl="node4" presStyleIdx="3" presStyleCnt="4"/>
      <dgm:spPr/>
      <dgm:t>
        <a:bodyPr/>
        <a:lstStyle/>
        <a:p>
          <a:endParaRPr lang="ru-RU"/>
        </a:p>
      </dgm:t>
    </dgm:pt>
    <dgm:pt modelId="{F04778AC-2A9C-47AC-9D2D-7B10E7864EC1}" type="pres">
      <dgm:prSet presAssocID="{C89FD667-B745-4334-86EA-C16D74084546}" presName="hierChild4" presStyleCnt="0"/>
      <dgm:spPr/>
    </dgm:pt>
    <dgm:pt modelId="{9CAD1ACC-92CC-4E1F-A4A3-05D9A2CC3A04}" type="pres">
      <dgm:prSet presAssocID="{C89FD667-B745-4334-86EA-C16D74084546}" presName="hierChild5" presStyleCnt="0"/>
      <dgm:spPr/>
    </dgm:pt>
    <dgm:pt modelId="{BC874130-3492-4995-A4FA-69D609CBFAD0}" type="pres">
      <dgm:prSet presAssocID="{9DEB0693-9276-40A7-BF22-430461737F73}" presName="hierChild5" presStyleCnt="0"/>
      <dgm:spPr/>
    </dgm:pt>
    <dgm:pt modelId="{3597ADE4-0CFD-4A77-9FA8-1DB8EB6EB5E4}" type="pres">
      <dgm:prSet presAssocID="{4C3B469A-409D-4FA9-8224-16E128FC3BFB}" presName="hierChild5" presStyleCnt="0"/>
      <dgm:spPr/>
    </dgm:pt>
    <dgm:pt modelId="{15B5392A-889E-4483-BD76-6A220052DE73}" type="pres">
      <dgm:prSet presAssocID="{DF072ED6-B3A9-40CE-834E-C53F2DA9027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61A84C8-3259-425C-B0AF-924C8DFB4A35}" type="pres">
      <dgm:prSet presAssocID="{1BCC9D8F-29C8-4BE4-A883-3B5479F3E0C8}" presName="hierRoot2" presStyleCnt="0">
        <dgm:presLayoutVars>
          <dgm:hierBranch val="init"/>
        </dgm:presLayoutVars>
      </dgm:prSet>
      <dgm:spPr/>
    </dgm:pt>
    <dgm:pt modelId="{A7D7B47D-F171-43E5-A277-FAF7D8B75851}" type="pres">
      <dgm:prSet presAssocID="{1BCC9D8F-29C8-4BE4-A883-3B5479F3E0C8}" presName="rootComposite" presStyleCnt="0"/>
      <dgm:spPr/>
    </dgm:pt>
    <dgm:pt modelId="{6E301347-C852-4C71-A1D3-B64D7B6E0962}" type="pres">
      <dgm:prSet presAssocID="{1BCC9D8F-29C8-4BE4-A883-3B5479F3E0C8}" presName="rootText" presStyleLbl="node2" presStyleIdx="2" presStyleCnt="4" custScaleY="13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B9499-140E-4C93-9577-7E917DF2670A}" type="pres">
      <dgm:prSet presAssocID="{1BCC9D8F-29C8-4BE4-A883-3B5479F3E0C8}" presName="rootConnector" presStyleLbl="node2" presStyleIdx="2" presStyleCnt="4"/>
      <dgm:spPr/>
      <dgm:t>
        <a:bodyPr/>
        <a:lstStyle/>
        <a:p>
          <a:endParaRPr lang="ru-RU"/>
        </a:p>
      </dgm:t>
    </dgm:pt>
    <dgm:pt modelId="{64B1EF2D-ABEC-4E7E-9162-141541EF26C8}" type="pres">
      <dgm:prSet presAssocID="{1BCC9D8F-29C8-4BE4-A883-3B5479F3E0C8}" presName="hierChild4" presStyleCnt="0"/>
      <dgm:spPr/>
    </dgm:pt>
    <dgm:pt modelId="{C32999DA-32A6-4DEB-903D-D0B73A0B5E6F}" type="pres">
      <dgm:prSet presAssocID="{09C827EA-AAE3-43EE-9AF1-3174F937FA03}" presName="Name37" presStyleLbl="parChTrans1D3" presStyleIdx="2" presStyleCnt="4"/>
      <dgm:spPr/>
      <dgm:t>
        <a:bodyPr/>
        <a:lstStyle/>
        <a:p>
          <a:endParaRPr lang="ru-RU"/>
        </a:p>
      </dgm:t>
    </dgm:pt>
    <dgm:pt modelId="{E8736D67-7EA9-4A68-9FA7-066D7F259D29}" type="pres">
      <dgm:prSet presAssocID="{217AE9BF-C59F-4DEA-8476-A180949F1EB1}" presName="hierRoot2" presStyleCnt="0">
        <dgm:presLayoutVars>
          <dgm:hierBranch val="init"/>
        </dgm:presLayoutVars>
      </dgm:prSet>
      <dgm:spPr/>
    </dgm:pt>
    <dgm:pt modelId="{97E89716-3900-47ED-AED9-EF2AC7D073D0}" type="pres">
      <dgm:prSet presAssocID="{217AE9BF-C59F-4DEA-8476-A180949F1EB1}" presName="rootComposite" presStyleCnt="0"/>
      <dgm:spPr/>
    </dgm:pt>
    <dgm:pt modelId="{A5A18E59-7DE4-497A-A551-20000F32C871}" type="pres">
      <dgm:prSet presAssocID="{217AE9BF-C59F-4DEA-8476-A180949F1EB1}" presName="rootText" presStyleLbl="node3" presStyleIdx="2" presStyleCnt="4" custScaleY="153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92659-C047-4B0A-AE01-94E844268319}" type="pres">
      <dgm:prSet presAssocID="{217AE9BF-C59F-4DEA-8476-A180949F1EB1}" presName="rootConnector" presStyleLbl="node3" presStyleIdx="2" presStyleCnt="4"/>
      <dgm:spPr/>
      <dgm:t>
        <a:bodyPr/>
        <a:lstStyle/>
        <a:p>
          <a:endParaRPr lang="ru-RU"/>
        </a:p>
      </dgm:t>
    </dgm:pt>
    <dgm:pt modelId="{5AA250CE-7278-4503-8745-77573F57E156}" type="pres">
      <dgm:prSet presAssocID="{217AE9BF-C59F-4DEA-8476-A180949F1EB1}" presName="hierChild4" presStyleCnt="0"/>
      <dgm:spPr/>
    </dgm:pt>
    <dgm:pt modelId="{769E2BB6-0618-4F9E-BCFF-0108ABB072A5}" type="pres">
      <dgm:prSet presAssocID="{217AE9BF-C59F-4DEA-8476-A180949F1EB1}" presName="hierChild5" presStyleCnt="0"/>
      <dgm:spPr/>
    </dgm:pt>
    <dgm:pt modelId="{FDF0234C-86C2-4C38-9AEE-F898CC3F84BD}" type="pres">
      <dgm:prSet presAssocID="{1BCC9D8F-29C8-4BE4-A883-3B5479F3E0C8}" presName="hierChild5" presStyleCnt="0"/>
      <dgm:spPr/>
    </dgm:pt>
    <dgm:pt modelId="{F7C33499-9EF6-41BB-8B57-BD248A4144B7}" type="pres">
      <dgm:prSet presAssocID="{5B1AA835-D383-4EFF-990E-C96EAD03064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39E3756-93BB-4288-8D20-7CC7895FB861}" type="pres">
      <dgm:prSet presAssocID="{9A41CD95-A7B6-4235-A839-E54DC55E4C33}" presName="hierRoot2" presStyleCnt="0">
        <dgm:presLayoutVars>
          <dgm:hierBranch val="init"/>
        </dgm:presLayoutVars>
      </dgm:prSet>
      <dgm:spPr/>
    </dgm:pt>
    <dgm:pt modelId="{980184ED-62F9-4970-84EA-D8D475D5B0F3}" type="pres">
      <dgm:prSet presAssocID="{9A41CD95-A7B6-4235-A839-E54DC55E4C33}" presName="rootComposite" presStyleCnt="0"/>
      <dgm:spPr/>
    </dgm:pt>
    <dgm:pt modelId="{2624FA55-69CC-4E94-A37E-B43C7B044373}" type="pres">
      <dgm:prSet presAssocID="{9A41CD95-A7B6-4235-A839-E54DC55E4C33}" presName="rootText" presStyleLbl="node2" presStyleIdx="3" presStyleCnt="4" custScaleY="134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C434E-F6EE-4290-8848-5CE75F0E7219}" type="pres">
      <dgm:prSet presAssocID="{9A41CD95-A7B6-4235-A839-E54DC55E4C33}" presName="rootConnector" presStyleLbl="node2" presStyleIdx="3" presStyleCnt="4"/>
      <dgm:spPr/>
      <dgm:t>
        <a:bodyPr/>
        <a:lstStyle/>
        <a:p>
          <a:endParaRPr lang="ru-RU"/>
        </a:p>
      </dgm:t>
    </dgm:pt>
    <dgm:pt modelId="{C370D3D4-42B9-4C8D-8009-343B9B767447}" type="pres">
      <dgm:prSet presAssocID="{9A41CD95-A7B6-4235-A839-E54DC55E4C33}" presName="hierChild4" presStyleCnt="0"/>
      <dgm:spPr/>
    </dgm:pt>
    <dgm:pt modelId="{23FA58B1-66EE-43C2-913A-C26948607DE9}" type="pres">
      <dgm:prSet presAssocID="{A16645A5-3AB8-40D2-BBAE-A2D8A4D299BE}" presName="Name37" presStyleLbl="parChTrans1D3" presStyleIdx="3" presStyleCnt="4"/>
      <dgm:spPr/>
      <dgm:t>
        <a:bodyPr/>
        <a:lstStyle/>
        <a:p>
          <a:endParaRPr lang="ru-RU"/>
        </a:p>
      </dgm:t>
    </dgm:pt>
    <dgm:pt modelId="{2FA21C22-EC31-46C0-BF0B-3E80AA75825B}" type="pres">
      <dgm:prSet presAssocID="{99CDFA17-3041-4407-AAF8-69F12075BE90}" presName="hierRoot2" presStyleCnt="0">
        <dgm:presLayoutVars>
          <dgm:hierBranch val="init"/>
        </dgm:presLayoutVars>
      </dgm:prSet>
      <dgm:spPr/>
    </dgm:pt>
    <dgm:pt modelId="{9168064D-C471-4B18-9041-38087EC896E3}" type="pres">
      <dgm:prSet presAssocID="{99CDFA17-3041-4407-AAF8-69F12075BE90}" presName="rootComposite" presStyleCnt="0"/>
      <dgm:spPr/>
    </dgm:pt>
    <dgm:pt modelId="{9ED79F9D-95EF-4C73-9CD9-989A3BAD078C}" type="pres">
      <dgm:prSet presAssocID="{99CDFA17-3041-4407-AAF8-69F12075BE90}" presName="rootText" presStyleLbl="node3" presStyleIdx="3" presStyleCnt="4" custScaleY="153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BB1A3-8938-4627-928C-7F3B03786621}" type="pres">
      <dgm:prSet presAssocID="{99CDFA17-3041-4407-AAF8-69F12075BE90}" presName="rootConnector" presStyleLbl="node3" presStyleIdx="3" presStyleCnt="4"/>
      <dgm:spPr/>
      <dgm:t>
        <a:bodyPr/>
        <a:lstStyle/>
        <a:p>
          <a:endParaRPr lang="ru-RU"/>
        </a:p>
      </dgm:t>
    </dgm:pt>
    <dgm:pt modelId="{EEB29582-6097-42E2-BDF8-B2CD61BE7EE4}" type="pres">
      <dgm:prSet presAssocID="{99CDFA17-3041-4407-AAF8-69F12075BE90}" presName="hierChild4" presStyleCnt="0"/>
      <dgm:spPr/>
    </dgm:pt>
    <dgm:pt modelId="{B70F837F-D169-4BBA-8B03-C83CA0F469FB}" type="pres">
      <dgm:prSet presAssocID="{99CDFA17-3041-4407-AAF8-69F12075BE90}" presName="hierChild5" presStyleCnt="0"/>
      <dgm:spPr/>
    </dgm:pt>
    <dgm:pt modelId="{F20576CC-FEB1-4C0B-87FA-63B29F63B814}" type="pres">
      <dgm:prSet presAssocID="{9A41CD95-A7B6-4235-A839-E54DC55E4C33}" presName="hierChild5" presStyleCnt="0"/>
      <dgm:spPr/>
    </dgm:pt>
    <dgm:pt modelId="{35FAD18C-2FB2-4F63-B6B2-D9BC11CA5B9B}" type="pres">
      <dgm:prSet presAssocID="{8892E4E6-332D-4026-983A-865C92B138BB}" presName="hierChild3" presStyleCnt="0"/>
      <dgm:spPr/>
    </dgm:pt>
  </dgm:ptLst>
  <dgm:cxnLst>
    <dgm:cxn modelId="{D2C02BBA-D834-4491-B14D-C2A8836A38A7}" type="presOf" srcId="{482E1691-A33F-436B-ACF5-2551B376D468}" destId="{CD4DAB17-541B-4820-84C7-C8451A86B89F}" srcOrd="0" destOrd="0" presId="urn:microsoft.com/office/officeart/2005/8/layout/orgChart1"/>
    <dgm:cxn modelId="{77CDA683-9334-4634-8277-9DA5CC1C578A}" type="presOf" srcId="{BBB1650E-D936-413D-A581-D6C7AF18F0C8}" destId="{46AFB517-9BEC-4DFF-A0F4-6E8CD2D12D4F}" srcOrd="1" destOrd="0" presId="urn:microsoft.com/office/officeart/2005/8/layout/orgChart1"/>
    <dgm:cxn modelId="{DA38E8C9-431B-4320-A09A-A49944C91A7C}" srcId="{9A41CD95-A7B6-4235-A839-E54DC55E4C33}" destId="{99CDFA17-3041-4407-AAF8-69F12075BE90}" srcOrd="0" destOrd="0" parTransId="{A16645A5-3AB8-40D2-BBAE-A2D8A4D299BE}" sibTransId="{BF5A310A-537B-46DA-A41D-F4105D6CD236}"/>
    <dgm:cxn modelId="{4BA68E67-7A9C-42EB-A9D5-449DB71D4DE0}" type="presOf" srcId="{72EE691C-E244-4217-B264-691D594B6BAA}" destId="{D2115028-4167-404F-B672-9514C913651E}" srcOrd="0" destOrd="0" presId="urn:microsoft.com/office/officeart/2005/8/layout/orgChart1"/>
    <dgm:cxn modelId="{86134078-330A-467E-B204-9491CBF19A66}" type="presOf" srcId="{DF072ED6-B3A9-40CE-834E-C53F2DA90276}" destId="{15B5392A-889E-4483-BD76-6A220052DE73}" srcOrd="0" destOrd="0" presId="urn:microsoft.com/office/officeart/2005/8/layout/orgChart1"/>
    <dgm:cxn modelId="{DCE0C63C-F8B0-4863-B201-009838EB09B3}" srcId="{8892E4E6-332D-4026-983A-865C92B138BB}" destId="{1BCC9D8F-29C8-4BE4-A883-3B5479F3E0C8}" srcOrd="2" destOrd="0" parTransId="{DF072ED6-B3A9-40CE-834E-C53F2DA90276}" sibTransId="{C05D3B3E-00D9-4440-9917-60C9424AEFB5}"/>
    <dgm:cxn modelId="{076FEE0C-0124-4D00-BF65-98EAACE0C243}" type="presOf" srcId="{8892E4E6-332D-4026-983A-865C92B138BB}" destId="{B3470265-5266-4016-8290-0D453CC3220D}" srcOrd="0" destOrd="0" presId="urn:microsoft.com/office/officeart/2005/8/layout/orgChart1"/>
    <dgm:cxn modelId="{D758C99F-F468-4E9E-95F4-501A64D956B6}" type="presOf" srcId="{4C3B469A-409D-4FA9-8224-16E128FC3BFB}" destId="{E2366E75-9D87-47B1-97AA-C84F8570987F}" srcOrd="0" destOrd="0" presId="urn:microsoft.com/office/officeart/2005/8/layout/orgChart1"/>
    <dgm:cxn modelId="{5578A3F3-2C20-45AF-A7CD-1C7EB5C40422}" srcId="{482E1691-A33F-436B-ACF5-2551B376D468}" destId="{B5CAB935-6F87-401C-9A04-9D65E5474FD5}" srcOrd="0" destOrd="0" parTransId="{B96D8E55-D531-4A2D-A17F-0468DAB98770}" sibTransId="{AB55F656-C87D-4EC6-9DB1-B8B5CEF3B59E}"/>
    <dgm:cxn modelId="{DB34801A-8A6B-4A2A-B682-726CBFD2D44F}" type="presOf" srcId="{8D562B2C-E4E3-4543-982C-0680AD3682D3}" destId="{D066A322-95DA-4281-86B8-BF4C463AEF61}" srcOrd="0" destOrd="0" presId="urn:microsoft.com/office/officeart/2005/8/layout/orgChart1"/>
    <dgm:cxn modelId="{60EDE723-9A59-43E4-93E0-A53DC960EB65}" srcId="{9DEB0693-9276-40A7-BF22-430461737F73}" destId="{BBB1650E-D936-413D-A581-D6C7AF18F0C8}" srcOrd="0" destOrd="0" parTransId="{3B89E85C-077E-4BAB-9186-08E8B06304D7}" sibTransId="{D023A35C-B731-433B-B129-53C93731EB43}"/>
    <dgm:cxn modelId="{81C81E33-85FA-4CAB-ABAE-ED2C2391D1B9}" type="presOf" srcId="{7DBA7A96-E69C-489C-907C-8BCA4857143D}" destId="{DCC5BFBD-183A-4828-B4F2-5B154BD3C14C}" srcOrd="0" destOrd="0" presId="urn:microsoft.com/office/officeart/2005/8/layout/orgChart1"/>
    <dgm:cxn modelId="{5417ACB4-2C33-4159-A502-83696B3265DF}" type="presOf" srcId="{3B89E85C-077E-4BAB-9186-08E8B06304D7}" destId="{EA1AFB2B-E4AA-4E79-91C1-652DDF2DAF60}" srcOrd="0" destOrd="0" presId="urn:microsoft.com/office/officeart/2005/8/layout/orgChart1"/>
    <dgm:cxn modelId="{85F2426F-DA40-4416-AF72-8B985CAB6133}" type="presOf" srcId="{09C827EA-AAE3-43EE-9AF1-3174F937FA03}" destId="{C32999DA-32A6-4DEB-903D-D0B73A0B5E6F}" srcOrd="0" destOrd="0" presId="urn:microsoft.com/office/officeart/2005/8/layout/orgChart1"/>
    <dgm:cxn modelId="{B52ABA4E-6440-426F-9227-83986BD28304}" type="presOf" srcId="{76B53DD0-10E4-4FE9-84CD-FD6404D71692}" destId="{28EA55A0-4A1C-437C-8FF6-33EA843773C9}" srcOrd="0" destOrd="0" presId="urn:microsoft.com/office/officeart/2005/8/layout/orgChart1"/>
    <dgm:cxn modelId="{B99DD9B9-3BCA-43EF-8D18-9548DD7FC514}" type="presOf" srcId="{99CDFA17-3041-4407-AAF8-69F12075BE90}" destId="{9ED79F9D-95EF-4C73-9CD9-989A3BAD078C}" srcOrd="0" destOrd="0" presId="urn:microsoft.com/office/officeart/2005/8/layout/orgChart1"/>
    <dgm:cxn modelId="{D2A26DC7-46A1-4679-A883-FDE2AD50DC72}" type="presOf" srcId="{5B1AA835-D383-4EFF-990E-C96EAD03064A}" destId="{F7C33499-9EF6-41BB-8B57-BD248A4144B7}" srcOrd="0" destOrd="0" presId="urn:microsoft.com/office/officeart/2005/8/layout/orgChart1"/>
    <dgm:cxn modelId="{4C314153-A926-4E93-B2A3-1AEDEE15A7FC}" type="presOf" srcId="{9DEB0693-9276-40A7-BF22-430461737F73}" destId="{C47C048E-BFBB-4313-866B-0D1F30655CE3}" srcOrd="0" destOrd="0" presId="urn:microsoft.com/office/officeart/2005/8/layout/orgChart1"/>
    <dgm:cxn modelId="{FE9DBE57-5C8B-4E93-86B7-44047DAED39F}" type="presOf" srcId="{482E1691-A33F-436B-ACF5-2551B376D468}" destId="{FD0961B3-33A4-4093-965A-821F8966D8C9}" srcOrd="1" destOrd="0" presId="urn:microsoft.com/office/officeart/2005/8/layout/orgChart1"/>
    <dgm:cxn modelId="{10BACB17-9EC0-4F18-B939-C50BCD818DA6}" type="presOf" srcId="{D3D1FB51-9CE8-491E-B9CA-55D50FEFA96E}" destId="{1113D0FE-A188-413A-9C01-2512FCF37CAA}" srcOrd="1" destOrd="0" presId="urn:microsoft.com/office/officeart/2005/8/layout/orgChart1"/>
    <dgm:cxn modelId="{6861481C-52FA-498B-BC4E-3AC9127BCF86}" srcId="{8892E4E6-332D-4026-983A-865C92B138BB}" destId="{9A41CD95-A7B6-4235-A839-E54DC55E4C33}" srcOrd="3" destOrd="0" parTransId="{5B1AA835-D383-4EFF-990E-C96EAD03064A}" sibTransId="{909821BB-DCAC-4A57-BB82-C25E3D2F5AA2}"/>
    <dgm:cxn modelId="{4BBFC3E8-3725-47AF-8F73-9D5B899D473A}" type="presOf" srcId="{4C3B469A-409D-4FA9-8224-16E128FC3BFB}" destId="{8BF79ABC-77EE-4974-ADBA-6C77A7A44836}" srcOrd="1" destOrd="0" presId="urn:microsoft.com/office/officeart/2005/8/layout/orgChart1"/>
    <dgm:cxn modelId="{EEF3B4F8-1DE4-4C50-84F0-7DD693A0F18D}" srcId="{4C3B469A-409D-4FA9-8224-16E128FC3BFB}" destId="{9DEB0693-9276-40A7-BF22-430461737F73}" srcOrd="0" destOrd="0" parTransId="{7DBA7A96-E69C-489C-907C-8BCA4857143D}" sibTransId="{561E9572-4C2E-4108-A8FA-C27BC52FDD18}"/>
    <dgm:cxn modelId="{EDCD9206-C861-4794-B911-61891B6085C1}" type="presOf" srcId="{217AE9BF-C59F-4DEA-8476-A180949F1EB1}" destId="{7EC92659-C047-4B0A-AE01-94E844268319}" srcOrd="1" destOrd="0" presId="urn:microsoft.com/office/officeart/2005/8/layout/orgChart1"/>
    <dgm:cxn modelId="{690AF139-5EC8-4784-A169-B41874BD18C6}" type="presOf" srcId="{99CDFA17-3041-4407-AAF8-69F12075BE90}" destId="{6E7BB1A3-8938-4627-928C-7F3B03786621}" srcOrd="1" destOrd="0" presId="urn:microsoft.com/office/officeart/2005/8/layout/orgChart1"/>
    <dgm:cxn modelId="{91ACF24F-1F8A-4A4C-865C-98BE37D267B0}" srcId="{9DEB0693-9276-40A7-BF22-430461737F73}" destId="{D3D1FB51-9CE8-491E-B9CA-55D50FEFA96E}" srcOrd="2" destOrd="0" parTransId="{EF108D03-19C5-4404-9D93-907D2490D4CB}" sibTransId="{D7E72EF0-A1C2-4F7A-A991-C2BE8A2944EB}"/>
    <dgm:cxn modelId="{3590473B-3EEF-4897-A1A7-78E62CAEDE0A}" srcId="{1BCC9D8F-29C8-4BE4-A883-3B5479F3E0C8}" destId="{217AE9BF-C59F-4DEA-8476-A180949F1EB1}" srcOrd="0" destOrd="0" parTransId="{09C827EA-AAE3-43EE-9AF1-3174F937FA03}" sibTransId="{E1924231-EFB5-4BF8-B801-A9EDDA49868E}"/>
    <dgm:cxn modelId="{AEC0C72E-88D0-47A4-B0B8-E7F7ED72DD2F}" type="presOf" srcId="{9A41CD95-A7B6-4235-A839-E54DC55E4C33}" destId="{2624FA55-69CC-4E94-A37E-B43C7B044373}" srcOrd="0" destOrd="0" presId="urn:microsoft.com/office/officeart/2005/8/layout/orgChart1"/>
    <dgm:cxn modelId="{4F12BBDF-39F0-4311-A9FB-6829E8010250}" type="presOf" srcId="{61374487-1683-417B-BC7B-62B48EE719D6}" destId="{271CC6B7-406F-4934-B0DD-D3EBDC8A046B}" srcOrd="0" destOrd="0" presId="urn:microsoft.com/office/officeart/2005/8/layout/orgChart1"/>
    <dgm:cxn modelId="{E3D24220-29BF-4854-882D-0D478DA05E4D}" type="presOf" srcId="{9A41CD95-A7B6-4235-A839-E54DC55E4C33}" destId="{209C434E-F6EE-4290-8848-5CE75F0E7219}" srcOrd="1" destOrd="0" presId="urn:microsoft.com/office/officeart/2005/8/layout/orgChart1"/>
    <dgm:cxn modelId="{C8F16425-CA8B-4F49-A51E-2D8658012F0B}" type="presOf" srcId="{B96D8E55-D531-4A2D-A17F-0468DAB98770}" destId="{08FA7D89-02C4-4706-9709-5B9CDE4422B1}" srcOrd="0" destOrd="0" presId="urn:microsoft.com/office/officeart/2005/8/layout/orgChart1"/>
    <dgm:cxn modelId="{C569B0E7-EA72-4679-97DB-FA3E0ED3D6B8}" type="presOf" srcId="{A16645A5-3AB8-40D2-BBAE-A2D8A4D299BE}" destId="{23FA58B1-66EE-43C2-913A-C26948607DE9}" srcOrd="0" destOrd="0" presId="urn:microsoft.com/office/officeart/2005/8/layout/orgChart1"/>
    <dgm:cxn modelId="{53E7D42A-3102-4EA7-8FAE-073816020BC1}" srcId="{9DEB0693-9276-40A7-BF22-430461737F73}" destId="{C89FD667-B745-4334-86EA-C16D74084546}" srcOrd="3" destOrd="0" parTransId="{61374487-1683-417B-BC7B-62B48EE719D6}" sibTransId="{6844DAC8-B0D3-4FAC-A488-2DD8B8FD7B97}"/>
    <dgm:cxn modelId="{142A3752-C199-4723-8D73-E7D89F13582C}" type="presOf" srcId="{8892E4E6-332D-4026-983A-865C92B138BB}" destId="{766F7655-142D-426F-BC85-FC974707E252}" srcOrd="1" destOrd="0" presId="urn:microsoft.com/office/officeart/2005/8/layout/orgChart1"/>
    <dgm:cxn modelId="{7B999071-71C0-41DE-9CA7-804A1839612F}" srcId="{8892E4E6-332D-4026-983A-865C92B138BB}" destId="{482E1691-A33F-436B-ACF5-2551B376D468}" srcOrd="0" destOrd="0" parTransId="{C8EE488B-E319-4E5B-B2CA-AC26C5CFD33D}" sibTransId="{FF36FA09-74A2-4C9D-A61B-592B54468B85}"/>
    <dgm:cxn modelId="{18C3FE19-474B-4400-B0AC-6964C45F3989}" type="presOf" srcId="{1BCC9D8F-29C8-4BE4-A883-3B5479F3E0C8}" destId="{6F9B9499-140E-4C93-9577-7E917DF2670A}" srcOrd="1" destOrd="0" presId="urn:microsoft.com/office/officeart/2005/8/layout/orgChart1"/>
    <dgm:cxn modelId="{29AEEEA1-C820-476D-BACD-9DA969E80852}" type="presOf" srcId="{B5CAB935-6F87-401C-9A04-9D65E5474FD5}" destId="{A3088D59-78B3-41C2-A85B-57A4081C559C}" srcOrd="1" destOrd="0" presId="urn:microsoft.com/office/officeart/2005/8/layout/orgChart1"/>
    <dgm:cxn modelId="{F02D11E2-EDE1-4C0E-B578-052C9AAAB62C}" srcId="{72EE691C-E244-4217-B264-691D594B6BAA}" destId="{8892E4E6-332D-4026-983A-865C92B138BB}" srcOrd="0" destOrd="0" parTransId="{F6276FCD-3CAE-42D5-864D-5CAC55C7CEA3}" sibTransId="{97A06394-EDAD-4092-AEE9-F734F287D133}"/>
    <dgm:cxn modelId="{136B3CD5-2FBD-42A5-AC5F-84DE25657137}" type="presOf" srcId="{C89FD667-B745-4334-86EA-C16D74084546}" destId="{16DB3CAB-399C-4DEB-842F-CB48B776BF3A}" srcOrd="1" destOrd="0" presId="urn:microsoft.com/office/officeart/2005/8/layout/orgChart1"/>
    <dgm:cxn modelId="{67D93A08-9B62-4893-8A0D-2B21C3D2C68C}" srcId="{9DEB0693-9276-40A7-BF22-430461737F73}" destId="{76B53DD0-10E4-4FE9-84CD-FD6404D71692}" srcOrd="1" destOrd="0" parTransId="{8D562B2C-E4E3-4543-982C-0680AD3682D3}" sibTransId="{469C66E0-6A34-4BEC-BC6D-4244CAD55436}"/>
    <dgm:cxn modelId="{24D5CA8B-8145-4D17-A9A9-ED987C389E86}" type="presOf" srcId="{C89FD667-B745-4334-86EA-C16D74084546}" destId="{9202C6E6-9565-4F0A-9C0A-B3E137B5A030}" srcOrd="0" destOrd="0" presId="urn:microsoft.com/office/officeart/2005/8/layout/orgChart1"/>
    <dgm:cxn modelId="{A18C7983-AC85-4FDF-B40A-8B09CE175223}" type="presOf" srcId="{217AE9BF-C59F-4DEA-8476-A180949F1EB1}" destId="{A5A18E59-7DE4-497A-A551-20000F32C871}" srcOrd="0" destOrd="0" presId="urn:microsoft.com/office/officeart/2005/8/layout/orgChart1"/>
    <dgm:cxn modelId="{DAA1FB26-9440-4395-99E8-183BD4936B2F}" type="presOf" srcId="{9DEB0693-9276-40A7-BF22-430461737F73}" destId="{518BA683-57C9-4D5E-96BF-A426378F8ABF}" srcOrd="1" destOrd="0" presId="urn:microsoft.com/office/officeart/2005/8/layout/orgChart1"/>
    <dgm:cxn modelId="{FF00A4A7-24FE-4BC0-8FB4-E89F42F42F72}" type="presOf" srcId="{BBB1650E-D936-413D-A581-D6C7AF18F0C8}" destId="{D391C0E9-1D82-4DA1-AF96-4A3E6A3E8EAA}" srcOrd="0" destOrd="0" presId="urn:microsoft.com/office/officeart/2005/8/layout/orgChart1"/>
    <dgm:cxn modelId="{92304DD9-AD8C-4E6F-8389-63139A463185}" srcId="{8892E4E6-332D-4026-983A-865C92B138BB}" destId="{4C3B469A-409D-4FA9-8224-16E128FC3BFB}" srcOrd="1" destOrd="0" parTransId="{11B4638B-A793-45C0-942B-45BF5E4175C4}" sibTransId="{43B062F1-9E2C-479B-A501-0CBD7AA68B8D}"/>
    <dgm:cxn modelId="{7CD99396-30C1-422B-99FC-222B63F4736E}" type="presOf" srcId="{11B4638B-A793-45C0-942B-45BF5E4175C4}" destId="{542DB84F-92FC-45D2-830F-89C3249593ED}" srcOrd="0" destOrd="0" presId="urn:microsoft.com/office/officeart/2005/8/layout/orgChart1"/>
    <dgm:cxn modelId="{B2C1863D-A697-4271-A686-5B86BB865095}" type="presOf" srcId="{EF108D03-19C5-4404-9D93-907D2490D4CB}" destId="{BF007C52-C4B6-44AA-91D7-835B924BB4F9}" srcOrd="0" destOrd="0" presId="urn:microsoft.com/office/officeart/2005/8/layout/orgChart1"/>
    <dgm:cxn modelId="{B9FCE66D-CD6D-4FB4-B6A9-12BE2FFD99AE}" type="presOf" srcId="{C8EE488B-E319-4E5B-B2CA-AC26C5CFD33D}" destId="{33E411D7-5533-4AAA-8C47-0700E61F2E70}" srcOrd="0" destOrd="0" presId="urn:microsoft.com/office/officeart/2005/8/layout/orgChart1"/>
    <dgm:cxn modelId="{A93C6B68-4450-492E-ADD7-9FCFBC1442EE}" type="presOf" srcId="{D3D1FB51-9CE8-491E-B9CA-55D50FEFA96E}" destId="{052ACA26-A8EB-4308-931E-111A4BACAE54}" srcOrd="0" destOrd="0" presId="urn:microsoft.com/office/officeart/2005/8/layout/orgChart1"/>
    <dgm:cxn modelId="{E99F1575-4BC2-4B79-8FEF-C60F6E80BD7D}" type="presOf" srcId="{B5CAB935-6F87-401C-9A04-9D65E5474FD5}" destId="{79960DDA-1082-4006-9151-0950B674E38C}" srcOrd="0" destOrd="0" presId="urn:microsoft.com/office/officeart/2005/8/layout/orgChart1"/>
    <dgm:cxn modelId="{26C35252-7E1C-4975-A136-7029B4032CA4}" type="presOf" srcId="{76B53DD0-10E4-4FE9-84CD-FD6404D71692}" destId="{78EC0C8E-8439-41C2-A889-B169C1E8ECA2}" srcOrd="1" destOrd="0" presId="urn:microsoft.com/office/officeart/2005/8/layout/orgChart1"/>
    <dgm:cxn modelId="{88E0FD86-1F00-4B46-8ACF-7C7A4F8EB246}" type="presOf" srcId="{1BCC9D8F-29C8-4BE4-A883-3B5479F3E0C8}" destId="{6E301347-C852-4C71-A1D3-B64D7B6E0962}" srcOrd="0" destOrd="0" presId="urn:microsoft.com/office/officeart/2005/8/layout/orgChart1"/>
    <dgm:cxn modelId="{C02686FD-6460-4574-99CA-BB52660E7725}" type="presParOf" srcId="{D2115028-4167-404F-B672-9514C913651E}" destId="{A0B43BA7-9062-46AC-B553-1EA9032A0597}" srcOrd="0" destOrd="0" presId="urn:microsoft.com/office/officeart/2005/8/layout/orgChart1"/>
    <dgm:cxn modelId="{4AE2E4EC-09EB-42A7-8C7A-303E6C05DA26}" type="presParOf" srcId="{A0B43BA7-9062-46AC-B553-1EA9032A0597}" destId="{A21E3F31-2C21-4DC1-B669-78BF2F004FA9}" srcOrd="0" destOrd="0" presId="urn:microsoft.com/office/officeart/2005/8/layout/orgChart1"/>
    <dgm:cxn modelId="{BEEE0734-8962-40DD-9F99-7CDB19B95760}" type="presParOf" srcId="{A21E3F31-2C21-4DC1-B669-78BF2F004FA9}" destId="{B3470265-5266-4016-8290-0D453CC3220D}" srcOrd="0" destOrd="0" presId="urn:microsoft.com/office/officeart/2005/8/layout/orgChart1"/>
    <dgm:cxn modelId="{DACCED33-ED01-4FC3-865A-9470AD6C81DB}" type="presParOf" srcId="{A21E3F31-2C21-4DC1-B669-78BF2F004FA9}" destId="{766F7655-142D-426F-BC85-FC974707E252}" srcOrd="1" destOrd="0" presId="urn:microsoft.com/office/officeart/2005/8/layout/orgChart1"/>
    <dgm:cxn modelId="{B2262B97-46DC-4ADE-9D79-6D5C0EAF61FC}" type="presParOf" srcId="{A0B43BA7-9062-46AC-B553-1EA9032A0597}" destId="{619E672C-CFF3-4B0D-AD8F-D12C61700141}" srcOrd="1" destOrd="0" presId="urn:microsoft.com/office/officeart/2005/8/layout/orgChart1"/>
    <dgm:cxn modelId="{AC51329C-D484-4393-BF29-04CE06A5FF89}" type="presParOf" srcId="{619E672C-CFF3-4B0D-AD8F-D12C61700141}" destId="{33E411D7-5533-4AAA-8C47-0700E61F2E70}" srcOrd="0" destOrd="0" presId="urn:microsoft.com/office/officeart/2005/8/layout/orgChart1"/>
    <dgm:cxn modelId="{0C81181A-D0CE-4EDA-BEAE-A67E496E9A6F}" type="presParOf" srcId="{619E672C-CFF3-4B0D-AD8F-D12C61700141}" destId="{8231C56B-8E92-46E1-B0B1-3976BAABB478}" srcOrd="1" destOrd="0" presId="urn:microsoft.com/office/officeart/2005/8/layout/orgChart1"/>
    <dgm:cxn modelId="{7571F309-B105-4783-BAAD-212F2AE8E400}" type="presParOf" srcId="{8231C56B-8E92-46E1-B0B1-3976BAABB478}" destId="{632ABE55-C85A-4A6B-809A-DC61CC54EEB2}" srcOrd="0" destOrd="0" presId="urn:microsoft.com/office/officeart/2005/8/layout/orgChart1"/>
    <dgm:cxn modelId="{D1AB77CB-7067-4D27-BBBA-0CA5C520C9B0}" type="presParOf" srcId="{632ABE55-C85A-4A6B-809A-DC61CC54EEB2}" destId="{CD4DAB17-541B-4820-84C7-C8451A86B89F}" srcOrd="0" destOrd="0" presId="urn:microsoft.com/office/officeart/2005/8/layout/orgChart1"/>
    <dgm:cxn modelId="{77BCFE0F-EDEB-445B-9C00-7163F7964518}" type="presParOf" srcId="{632ABE55-C85A-4A6B-809A-DC61CC54EEB2}" destId="{FD0961B3-33A4-4093-965A-821F8966D8C9}" srcOrd="1" destOrd="0" presId="urn:microsoft.com/office/officeart/2005/8/layout/orgChart1"/>
    <dgm:cxn modelId="{944D12EF-A3FA-4DB2-8F7B-BEF71542D1DC}" type="presParOf" srcId="{8231C56B-8E92-46E1-B0B1-3976BAABB478}" destId="{D6FABA5D-E9BE-40FD-A407-0144443ADF41}" srcOrd="1" destOrd="0" presId="urn:microsoft.com/office/officeart/2005/8/layout/orgChart1"/>
    <dgm:cxn modelId="{EA6B4E3F-3DC9-4DF6-BDA9-B1043AA310B9}" type="presParOf" srcId="{D6FABA5D-E9BE-40FD-A407-0144443ADF41}" destId="{08FA7D89-02C4-4706-9709-5B9CDE4422B1}" srcOrd="0" destOrd="0" presId="urn:microsoft.com/office/officeart/2005/8/layout/orgChart1"/>
    <dgm:cxn modelId="{A54A02CD-2CB4-458A-90D9-685CA90B2B5C}" type="presParOf" srcId="{D6FABA5D-E9BE-40FD-A407-0144443ADF41}" destId="{458EB70F-24DF-424D-BC42-D7798EA889B6}" srcOrd="1" destOrd="0" presId="urn:microsoft.com/office/officeart/2005/8/layout/orgChart1"/>
    <dgm:cxn modelId="{F9FB2CAB-F91E-46A0-B5B3-1DE913A4BCEB}" type="presParOf" srcId="{458EB70F-24DF-424D-BC42-D7798EA889B6}" destId="{B87EED5F-6B73-4A47-8125-63D20BEE8ADD}" srcOrd="0" destOrd="0" presId="urn:microsoft.com/office/officeart/2005/8/layout/orgChart1"/>
    <dgm:cxn modelId="{89A13682-542C-4552-BD45-8678A7500004}" type="presParOf" srcId="{B87EED5F-6B73-4A47-8125-63D20BEE8ADD}" destId="{79960DDA-1082-4006-9151-0950B674E38C}" srcOrd="0" destOrd="0" presId="urn:microsoft.com/office/officeart/2005/8/layout/orgChart1"/>
    <dgm:cxn modelId="{7078336A-1989-4C6F-B95F-40493AA1B2EC}" type="presParOf" srcId="{B87EED5F-6B73-4A47-8125-63D20BEE8ADD}" destId="{A3088D59-78B3-41C2-A85B-57A4081C559C}" srcOrd="1" destOrd="0" presId="urn:microsoft.com/office/officeart/2005/8/layout/orgChart1"/>
    <dgm:cxn modelId="{4F1D1E43-7FD5-48C6-BBF1-228B42972918}" type="presParOf" srcId="{458EB70F-24DF-424D-BC42-D7798EA889B6}" destId="{E7D99B91-4669-45DF-97B6-465039D97626}" srcOrd="1" destOrd="0" presId="urn:microsoft.com/office/officeart/2005/8/layout/orgChart1"/>
    <dgm:cxn modelId="{3EDCE73A-D04D-414A-A3AD-D542073CE7F7}" type="presParOf" srcId="{458EB70F-24DF-424D-BC42-D7798EA889B6}" destId="{89BBBB04-2222-42A2-B9A9-D1BC7F396DDC}" srcOrd="2" destOrd="0" presId="urn:microsoft.com/office/officeart/2005/8/layout/orgChart1"/>
    <dgm:cxn modelId="{A3DBAB53-7843-4FEC-B874-8B6DA0E6DB27}" type="presParOf" srcId="{8231C56B-8E92-46E1-B0B1-3976BAABB478}" destId="{EB3D940E-1356-4FA3-ADAC-91934D5C50E3}" srcOrd="2" destOrd="0" presId="urn:microsoft.com/office/officeart/2005/8/layout/orgChart1"/>
    <dgm:cxn modelId="{6411264A-B74B-4C30-9263-652366E335DC}" type="presParOf" srcId="{619E672C-CFF3-4B0D-AD8F-D12C61700141}" destId="{542DB84F-92FC-45D2-830F-89C3249593ED}" srcOrd="2" destOrd="0" presId="urn:microsoft.com/office/officeart/2005/8/layout/orgChart1"/>
    <dgm:cxn modelId="{7634E4C0-150B-44A7-BA91-09C63FF6C4B2}" type="presParOf" srcId="{619E672C-CFF3-4B0D-AD8F-D12C61700141}" destId="{FF3F9F31-7307-48BE-8C87-49019CCDA34B}" srcOrd="3" destOrd="0" presId="urn:microsoft.com/office/officeart/2005/8/layout/orgChart1"/>
    <dgm:cxn modelId="{0E26D45F-2ED1-439C-B017-C12874623CAF}" type="presParOf" srcId="{FF3F9F31-7307-48BE-8C87-49019CCDA34B}" destId="{70C83E11-3599-493A-8848-A21F78AAC3C6}" srcOrd="0" destOrd="0" presId="urn:microsoft.com/office/officeart/2005/8/layout/orgChart1"/>
    <dgm:cxn modelId="{035070D2-DE79-4BD9-8843-A467043257DC}" type="presParOf" srcId="{70C83E11-3599-493A-8848-A21F78AAC3C6}" destId="{E2366E75-9D87-47B1-97AA-C84F8570987F}" srcOrd="0" destOrd="0" presId="urn:microsoft.com/office/officeart/2005/8/layout/orgChart1"/>
    <dgm:cxn modelId="{3468534D-AF2B-4808-9AC8-560B64C35D50}" type="presParOf" srcId="{70C83E11-3599-493A-8848-A21F78AAC3C6}" destId="{8BF79ABC-77EE-4974-ADBA-6C77A7A44836}" srcOrd="1" destOrd="0" presId="urn:microsoft.com/office/officeart/2005/8/layout/orgChart1"/>
    <dgm:cxn modelId="{F84D0950-E265-4ED7-B413-26E9E9DEB111}" type="presParOf" srcId="{FF3F9F31-7307-48BE-8C87-49019CCDA34B}" destId="{EC50F29F-E3AD-41F4-83B5-84F5A0A78CE8}" srcOrd="1" destOrd="0" presId="urn:microsoft.com/office/officeart/2005/8/layout/orgChart1"/>
    <dgm:cxn modelId="{988FF4B1-1683-406B-AFF0-952C54BF3374}" type="presParOf" srcId="{EC50F29F-E3AD-41F4-83B5-84F5A0A78CE8}" destId="{DCC5BFBD-183A-4828-B4F2-5B154BD3C14C}" srcOrd="0" destOrd="0" presId="urn:microsoft.com/office/officeart/2005/8/layout/orgChart1"/>
    <dgm:cxn modelId="{8C40AC60-BAE5-442E-BD30-37760EBDF752}" type="presParOf" srcId="{EC50F29F-E3AD-41F4-83B5-84F5A0A78CE8}" destId="{D8A6C154-C261-49FA-8523-80445E9ED64B}" srcOrd="1" destOrd="0" presId="urn:microsoft.com/office/officeart/2005/8/layout/orgChart1"/>
    <dgm:cxn modelId="{6B4BB4E7-0305-4621-AEA6-79E8371B4ADA}" type="presParOf" srcId="{D8A6C154-C261-49FA-8523-80445E9ED64B}" destId="{9134C86A-2132-4AAC-8AA7-31456DDB4ACF}" srcOrd="0" destOrd="0" presId="urn:microsoft.com/office/officeart/2005/8/layout/orgChart1"/>
    <dgm:cxn modelId="{5F558ED2-8AD0-4B90-8DE7-72A97E6E801E}" type="presParOf" srcId="{9134C86A-2132-4AAC-8AA7-31456DDB4ACF}" destId="{C47C048E-BFBB-4313-866B-0D1F30655CE3}" srcOrd="0" destOrd="0" presId="urn:microsoft.com/office/officeart/2005/8/layout/orgChart1"/>
    <dgm:cxn modelId="{A7E89D2E-5329-45E9-8C5B-4B4E3AED71D4}" type="presParOf" srcId="{9134C86A-2132-4AAC-8AA7-31456DDB4ACF}" destId="{518BA683-57C9-4D5E-96BF-A426378F8ABF}" srcOrd="1" destOrd="0" presId="urn:microsoft.com/office/officeart/2005/8/layout/orgChart1"/>
    <dgm:cxn modelId="{2CCB8CCE-1E01-4CC2-A1CC-84D58CE528E2}" type="presParOf" srcId="{D8A6C154-C261-49FA-8523-80445E9ED64B}" destId="{6C9064D3-1F0B-4CA9-AF08-A80BEDDF3682}" srcOrd="1" destOrd="0" presId="urn:microsoft.com/office/officeart/2005/8/layout/orgChart1"/>
    <dgm:cxn modelId="{56ABEACF-BDFF-4A2F-84AD-CDDA864E43AF}" type="presParOf" srcId="{6C9064D3-1F0B-4CA9-AF08-A80BEDDF3682}" destId="{EA1AFB2B-E4AA-4E79-91C1-652DDF2DAF60}" srcOrd="0" destOrd="0" presId="urn:microsoft.com/office/officeart/2005/8/layout/orgChart1"/>
    <dgm:cxn modelId="{02AC75A1-BB66-4A48-84CA-007E9BCC4751}" type="presParOf" srcId="{6C9064D3-1F0B-4CA9-AF08-A80BEDDF3682}" destId="{F5A946CB-738A-4F17-88E8-3E96AAEC77CB}" srcOrd="1" destOrd="0" presId="urn:microsoft.com/office/officeart/2005/8/layout/orgChart1"/>
    <dgm:cxn modelId="{8E6FDF8B-0DD1-490D-84BC-974275252AEA}" type="presParOf" srcId="{F5A946CB-738A-4F17-88E8-3E96AAEC77CB}" destId="{8ED448E0-D41D-4ECC-93C0-77ADFC373595}" srcOrd="0" destOrd="0" presId="urn:microsoft.com/office/officeart/2005/8/layout/orgChart1"/>
    <dgm:cxn modelId="{00B8C55A-BCB5-4D07-A60D-947DEFC62C58}" type="presParOf" srcId="{8ED448E0-D41D-4ECC-93C0-77ADFC373595}" destId="{D391C0E9-1D82-4DA1-AF96-4A3E6A3E8EAA}" srcOrd="0" destOrd="0" presId="urn:microsoft.com/office/officeart/2005/8/layout/orgChart1"/>
    <dgm:cxn modelId="{33BB8C81-798C-49E9-A85C-071676F66DF5}" type="presParOf" srcId="{8ED448E0-D41D-4ECC-93C0-77ADFC373595}" destId="{46AFB517-9BEC-4DFF-A0F4-6E8CD2D12D4F}" srcOrd="1" destOrd="0" presId="urn:microsoft.com/office/officeart/2005/8/layout/orgChart1"/>
    <dgm:cxn modelId="{B5925CEC-B377-4491-BD98-994BA7593B39}" type="presParOf" srcId="{F5A946CB-738A-4F17-88E8-3E96AAEC77CB}" destId="{65A58AF9-2346-4D7B-8A7E-5C3D653998E1}" srcOrd="1" destOrd="0" presId="urn:microsoft.com/office/officeart/2005/8/layout/orgChart1"/>
    <dgm:cxn modelId="{564F8829-3F6F-4049-AA18-BA28A0BD29BF}" type="presParOf" srcId="{F5A946CB-738A-4F17-88E8-3E96AAEC77CB}" destId="{1CD27671-DBF6-48F9-B4CD-8B83BCEE7438}" srcOrd="2" destOrd="0" presId="urn:microsoft.com/office/officeart/2005/8/layout/orgChart1"/>
    <dgm:cxn modelId="{9C81538C-EF62-4519-A514-9FB10BF0ED82}" type="presParOf" srcId="{6C9064D3-1F0B-4CA9-AF08-A80BEDDF3682}" destId="{D066A322-95DA-4281-86B8-BF4C463AEF61}" srcOrd="2" destOrd="0" presId="urn:microsoft.com/office/officeart/2005/8/layout/orgChart1"/>
    <dgm:cxn modelId="{27783A25-006A-4CB6-8F85-E935F0E4A002}" type="presParOf" srcId="{6C9064D3-1F0B-4CA9-AF08-A80BEDDF3682}" destId="{9028144B-E1E7-46A7-A4BF-878EF931F5A4}" srcOrd="3" destOrd="0" presId="urn:microsoft.com/office/officeart/2005/8/layout/orgChart1"/>
    <dgm:cxn modelId="{A0B25AE1-EB3A-4427-8EA5-515E664B0F31}" type="presParOf" srcId="{9028144B-E1E7-46A7-A4BF-878EF931F5A4}" destId="{2000D8AF-6DA9-4E35-A17E-91895B62F789}" srcOrd="0" destOrd="0" presId="urn:microsoft.com/office/officeart/2005/8/layout/orgChart1"/>
    <dgm:cxn modelId="{0D5270A6-D782-48D8-9989-C9127AE1253A}" type="presParOf" srcId="{2000D8AF-6DA9-4E35-A17E-91895B62F789}" destId="{28EA55A0-4A1C-437C-8FF6-33EA843773C9}" srcOrd="0" destOrd="0" presId="urn:microsoft.com/office/officeart/2005/8/layout/orgChart1"/>
    <dgm:cxn modelId="{198CC3CB-204E-4FE3-964A-B63E451ABB2E}" type="presParOf" srcId="{2000D8AF-6DA9-4E35-A17E-91895B62F789}" destId="{78EC0C8E-8439-41C2-A889-B169C1E8ECA2}" srcOrd="1" destOrd="0" presId="urn:microsoft.com/office/officeart/2005/8/layout/orgChart1"/>
    <dgm:cxn modelId="{A95C894A-045B-467B-A89D-39063923A6F0}" type="presParOf" srcId="{9028144B-E1E7-46A7-A4BF-878EF931F5A4}" destId="{2247DD46-BEF8-445B-BADF-23C01610B5B2}" srcOrd="1" destOrd="0" presId="urn:microsoft.com/office/officeart/2005/8/layout/orgChart1"/>
    <dgm:cxn modelId="{82D58EF3-B6F7-4B9A-B10C-893F272FF8AB}" type="presParOf" srcId="{9028144B-E1E7-46A7-A4BF-878EF931F5A4}" destId="{0C449D16-82BB-406B-929F-5EB0EA0C372B}" srcOrd="2" destOrd="0" presId="urn:microsoft.com/office/officeart/2005/8/layout/orgChart1"/>
    <dgm:cxn modelId="{782C7F16-C8A0-40B4-9E93-57A44059054A}" type="presParOf" srcId="{6C9064D3-1F0B-4CA9-AF08-A80BEDDF3682}" destId="{BF007C52-C4B6-44AA-91D7-835B924BB4F9}" srcOrd="4" destOrd="0" presId="urn:microsoft.com/office/officeart/2005/8/layout/orgChart1"/>
    <dgm:cxn modelId="{CD4CB36B-00CD-4346-B891-02F6771E2AFE}" type="presParOf" srcId="{6C9064D3-1F0B-4CA9-AF08-A80BEDDF3682}" destId="{7E901F02-F35E-48A3-B840-0ABEE93DA46D}" srcOrd="5" destOrd="0" presId="urn:microsoft.com/office/officeart/2005/8/layout/orgChart1"/>
    <dgm:cxn modelId="{2C69923A-43B4-4BCD-8065-0A4568C02990}" type="presParOf" srcId="{7E901F02-F35E-48A3-B840-0ABEE93DA46D}" destId="{C7DC8E7B-3761-4229-9E7B-BF8D5CF84C29}" srcOrd="0" destOrd="0" presId="urn:microsoft.com/office/officeart/2005/8/layout/orgChart1"/>
    <dgm:cxn modelId="{B800A7EA-5621-439A-AC8A-11BE79C6EFB6}" type="presParOf" srcId="{C7DC8E7B-3761-4229-9E7B-BF8D5CF84C29}" destId="{052ACA26-A8EB-4308-931E-111A4BACAE54}" srcOrd="0" destOrd="0" presId="urn:microsoft.com/office/officeart/2005/8/layout/orgChart1"/>
    <dgm:cxn modelId="{629213E8-E268-43E4-B856-4857B0280C6C}" type="presParOf" srcId="{C7DC8E7B-3761-4229-9E7B-BF8D5CF84C29}" destId="{1113D0FE-A188-413A-9C01-2512FCF37CAA}" srcOrd="1" destOrd="0" presId="urn:microsoft.com/office/officeart/2005/8/layout/orgChart1"/>
    <dgm:cxn modelId="{7C811222-4F61-4424-AB05-4ADC83142E31}" type="presParOf" srcId="{7E901F02-F35E-48A3-B840-0ABEE93DA46D}" destId="{CD9E27C0-B2B7-46FF-8996-FA357A58EE51}" srcOrd="1" destOrd="0" presId="urn:microsoft.com/office/officeart/2005/8/layout/orgChart1"/>
    <dgm:cxn modelId="{D465EDB2-D9BD-4E69-95BB-57678DFC3E4C}" type="presParOf" srcId="{7E901F02-F35E-48A3-B840-0ABEE93DA46D}" destId="{3B899C4E-300B-49B5-BA0E-C5317416E598}" srcOrd="2" destOrd="0" presId="urn:microsoft.com/office/officeart/2005/8/layout/orgChart1"/>
    <dgm:cxn modelId="{9948345F-1BAC-4DB1-8113-8DB0AAB855CC}" type="presParOf" srcId="{6C9064D3-1F0B-4CA9-AF08-A80BEDDF3682}" destId="{271CC6B7-406F-4934-B0DD-D3EBDC8A046B}" srcOrd="6" destOrd="0" presId="urn:microsoft.com/office/officeart/2005/8/layout/orgChart1"/>
    <dgm:cxn modelId="{3347C72E-B595-4BFB-BE73-8BD0863C0820}" type="presParOf" srcId="{6C9064D3-1F0B-4CA9-AF08-A80BEDDF3682}" destId="{D40FADF2-A21B-4A1F-BCB6-EBE895286BA2}" srcOrd="7" destOrd="0" presId="urn:microsoft.com/office/officeart/2005/8/layout/orgChart1"/>
    <dgm:cxn modelId="{8CA58992-0A1C-4213-9E65-F5DA69ADCDD0}" type="presParOf" srcId="{D40FADF2-A21B-4A1F-BCB6-EBE895286BA2}" destId="{356E719C-58FB-44BC-AE4F-BDA6650479F5}" srcOrd="0" destOrd="0" presId="urn:microsoft.com/office/officeart/2005/8/layout/orgChart1"/>
    <dgm:cxn modelId="{58177DE9-4D0A-45C4-A3AE-4A1EBE1919F9}" type="presParOf" srcId="{356E719C-58FB-44BC-AE4F-BDA6650479F5}" destId="{9202C6E6-9565-4F0A-9C0A-B3E137B5A030}" srcOrd="0" destOrd="0" presId="urn:microsoft.com/office/officeart/2005/8/layout/orgChart1"/>
    <dgm:cxn modelId="{CC04699F-8A8B-4C93-96EB-1DCDD6A7A2C4}" type="presParOf" srcId="{356E719C-58FB-44BC-AE4F-BDA6650479F5}" destId="{16DB3CAB-399C-4DEB-842F-CB48B776BF3A}" srcOrd="1" destOrd="0" presId="urn:microsoft.com/office/officeart/2005/8/layout/orgChart1"/>
    <dgm:cxn modelId="{73969DCC-2BE9-4CDC-ABA0-08675F4B57C0}" type="presParOf" srcId="{D40FADF2-A21B-4A1F-BCB6-EBE895286BA2}" destId="{F04778AC-2A9C-47AC-9D2D-7B10E7864EC1}" srcOrd="1" destOrd="0" presId="urn:microsoft.com/office/officeart/2005/8/layout/orgChart1"/>
    <dgm:cxn modelId="{52E13C9D-AA62-4375-BAD8-E9A7B770B875}" type="presParOf" srcId="{D40FADF2-A21B-4A1F-BCB6-EBE895286BA2}" destId="{9CAD1ACC-92CC-4E1F-A4A3-05D9A2CC3A04}" srcOrd="2" destOrd="0" presId="urn:microsoft.com/office/officeart/2005/8/layout/orgChart1"/>
    <dgm:cxn modelId="{985405FD-AFA4-48E9-BAF7-121564F26232}" type="presParOf" srcId="{D8A6C154-C261-49FA-8523-80445E9ED64B}" destId="{BC874130-3492-4995-A4FA-69D609CBFAD0}" srcOrd="2" destOrd="0" presId="urn:microsoft.com/office/officeart/2005/8/layout/orgChart1"/>
    <dgm:cxn modelId="{9A9EF297-48FD-4203-AF27-D64CD6AB1961}" type="presParOf" srcId="{FF3F9F31-7307-48BE-8C87-49019CCDA34B}" destId="{3597ADE4-0CFD-4A77-9FA8-1DB8EB6EB5E4}" srcOrd="2" destOrd="0" presId="urn:microsoft.com/office/officeart/2005/8/layout/orgChart1"/>
    <dgm:cxn modelId="{CFE4D5BC-5C67-4103-8510-0CA94C461AB1}" type="presParOf" srcId="{619E672C-CFF3-4B0D-AD8F-D12C61700141}" destId="{15B5392A-889E-4483-BD76-6A220052DE73}" srcOrd="4" destOrd="0" presId="urn:microsoft.com/office/officeart/2005/8/layout/orgChart1"/>
    <dgm:cxn modelId="{4A018A08-21B2-4902-9536-372B25922696}" type="presParOf" srcId="{619E672C-CFF3-4B0D-AD8F-D12C61700141}" destId="{361A84C8-3259-425C-B0AF-924C8DFB4A35}" srcOrd="5" destOrd="0" presId="urn:microsoft.com/office/officeart/2005/8/layout/orgChart1"/>
    <dgm:cxn modelId="{3BD16880-D5CF-4B05-AC61-067A739C4F41}" type="presParOf" srcId="{361A84C8-3259-425C-B0AF-924C8DFB4A35}" destId="{A7D7B47D-F171-43E5-A277-FAF7D8B75851}" srcOrd="0" destOrd="0" presId="urn:microsoft.com/office/officeart/2005/8/layout/orgChart1"/>
    <dgm:cxn modelId="{D117B796-0D31-43BA-AFE7-539C62218D8A}" type="presParOf" srcId="{A7D7B47D-F171-43E5-A277-FAF7D8B75851}" destId="{6E301347-C852-4C71-A1D3-B64D7B6E0962}" srcOrd="0" destOrd="0" presId="urn:microsoft.com/office/officeart/2005/8/layout/orgChart1"/>
    <dgm:cxn modelId="{CDF9EE3B-19EC-4329-B961-16365BAEB38B}" type="presParOf" srcId="{A7D7B47D-F171-43E5-A277-FAF7D8B75851}" destId="{6F9B9499-140E-4C93-9577-7E917DF2670A}" srcOrd="1" destOrd="0" presId="urn:microsoft.com/office/officeart/2005/8/layout/orgChart1"/>
    <dgm:cxn modelId="{850A5049-C408-4FD5-910A-6E3F6A96B2E8}" type="presParOf" srcId="{361A84C8-3259-425C-B0AF-924C8DFB4A35}" destId="{64B1EF2D-ABEC-4E7E-9162-141541EF26C8}" srcOrd="1" destOrd="0" presId="urn:microsoft.com/office/officeart/2005/8/layout/orgChart1"/>
    <dgm:cxn modelId="{C60B36B9-7884-4F4B-86DB-AAE0B1CE9E3C}" type="presParOf" srcId="{64B1EF2D-ABEC-4E7E-9162-141541EF26C8}" destId="{C32999DA-32A6-4DEB-903D-D0B73A0B5E6F}" srcOrd="0" destOrd="0" presId="urn:microsoft.com/office/officeart/2005/8/layout/orgChart1"/>
    <dgm:cxn modelId="{5EDF22C7-A05C-41F0-8513-6A3E2CE38EBC}" type="presParOf" srcId="{64B1EF2D-ABEC-4E7E-9162-141541EF26C8}" destId="{E8736D67-7EA9-4A68-9FA7-066D7F259D29}" srcOrd="1" destOrd="0" presId="urn:microsoft.com/office/officeart/2005/8/layout/orgChart1"/>
    <dgm:cxn modelId="{2C821071-12BF-4B97-81A0-D8FC7647D4DA}" type="presParOf" srcId="{E8736D67-7EA9-4A68-9FA7-066D7F259D29}" destId="{97E89716-3900-47ED-AED9-EF2AC7D073D0}" srcOrd="0" destOrd="0" presId="urn:microsoft.com/office/officeart/2005/8/layout/orgChart1"/>
    <dgm:cxn modelId="{1C12F6B9-E68F-4B5A-87CA-5D3C906B4E46}" type="presParOf" srcId="{97E89716-3900-47ED-AED9-EF2AC7D073D0}" destId="{A5A18E59-7DE4-497A-A551-20000F32C871}" srcOrd="0" destOrd="0" presId="urn:microsoft.com/office/officeart/2005/8/layout/orgChart1"/>
    <dgm:cxn modelId="{EC42CAAB-3A55-40BC-9CF3-E4B75295F235}" type="presParOf" srcId="{97E89716-3900-47ED-AED9-EF2AC7D073D0}" destId="{7EC92659-C047-4B0A-AE01-94E844268319}" srcOrd="1" destOrd="0" presId="urn:microsoft.com/office/officeart/2005/8/layout/orgChart1"/>
    <dgm:cxn modelId="{302D27F9-A943-47CB-9AD4-315170916D56}" type="presParOf" srcId="{E8736D67-7EA9-4A68-9FA7-066D7F259D29}" destId="{5AA250CE-7278-4503-8745-77573F57E156}" srcOrd="1" destOrd="0" presId="urn:microsoft.com/office/officeart/2005/8/layout/orgChart1"/>
    <dgm:cxn modelId="{AAA9351B-607F-45D0-A65A-7B2B40E4716E}" type="presParOf" srcId="{E8736D67-7EA9-4A68-9FA7-066D7F259D29}" destId="{769E2BB6-0618-4F9E-BCFF-0108ABB072A5}" srcOrd="2" destOrd="0" presId="urn:microsoft.com/office/officeart/2005/8/layout/orgChart1"/>
    <dgm:cxn modelId="{67BA04EC-B562-4C41-B2C6-958204B25C3F}" type="presParOf" srcId="{361A84C8-3259-425C-B0AF-924C8DFB4A35}" destId="{FDF0234C-86C2-4C38-9AEE-F898CC3F84BD}" srcOrd="2" destOrd="0" presId="urn:microsoft.com/office/officeart/2005/8/layout/orgChart1"/>
    <dgm:cxn modelId="{35EFF292-A546-48BC-A24F-DE67917093DB}" type="presParOf" srcId="{619E672C-CFF3-4B0D-AD8F-D12C61700141}" destId="{F7C33499-9EF6-41BB-8B57-BD248A4144B7}" srcOrd="6" destOrd="0" presId="urn:microsoft.com/office/officeart/2005/8/layout/orgChart1"/>
    <dgm:cxn modelId="{36CC2020-F22F-4CA4-BB1C-3D2436052621}" type="presParOf" srcId="{619E672C-CFF3-4B0D-AD8F-D12C61700141}" destId="{239E3756-93BB-4288-8D20-7CC7895FB861}" srcOrd="7" destOrd="0" presId="urn:microsoft.com/office/officeart/2005/8/layout/orgChart1"/>
    <dgm:cxn modelId="{993D9EF6-0AD9-4D4F-9BB9-47A75B31DE5B}" type="presParOf" srcId="{239E3756-93BB-4288-8D20-7CC7895FB861}" destId="{980184ED-62F9-4970-84EA-D8D475D5B0F3}" srcOrd="0" destOrd="0" presId="urn:microsoft.com/office/officeart/2005/8/layout/orgChart1"/>
    <dgm:cxn modelId="{5E381B44-491C-4B89-AB8A-8BE1DC381714}" type="presParOf" srcId="{980184ED-62F9-4970-84EA-D8D475D5B0F3}" destId="{2624FA55-69CC-4E94-A37E-B43C7B044373}" srcOrd="0" destOrd="0" presId="urn:microsoft.com/office/officeart/2005/8/layout/orgChart1"/>
    <dgm:cxn modelId="{34BB770D-5485-425D-8484-8FB1E7DF7CE2}" type="presParOf" srcId="{980184ED-62F9-4970-84EA-D8D475D5B0F3}" destId="{209C434E-F6EE-4290-8848-5CE75F0E7219}" srcOrd="1" destOrd="0" presId="urn:microsoft.com/office/officeart/2005/8/layout/orgChart1"/>
    <dgm:cxn modelId="{20FD683D-EFD5-43B6-BB18-527923BA19D9}" type="presParOf" srcId="{239E3756-93BB-4288-8D20-7CC7895FB861}" destId="{C370D3D4-42B9-4C8D-8009-343B9B767447}" srcOrd="1" destOrd="0" presId="urn:microsoft.com/office/officeart/2005/8/layout/orgChart1"/>
    <dgm:cxn modelId="{9CD0A3F9-8562-4B53-8E70-A949FA4C6E46}" type="presParOf" srcId="{C370D3D4-42B9-4C8D-8009-343B9B767447}" destId="{23FA58B1-66EE-43C2-913A-C26948607DE9}" srcOrd="0" destOrd="0" presId="urn:microsoft.com/office/officeart/2005/8/layout/orgChart1"/>
    <dgm:cxn modelId="{7373B03E-6DE4-43A8-A367-D43F4DA441CD}" type="presParOf" srcId="{C370D3D4-42B9-4C8D-8009-343B9B767447}" destId="{2FA21C22-EC31-46C0-BF0B-3E80AA75825B}" srcOrd="1" destOrd="0" presId="urn:microsoft.com/office/officeart/2005/8/layout/orgChart1"/>
    <dgm:cxn modelId="{943C4861-CBD5-4B2A-9026-D1DE8EA53AB7}" type="presParOf" srcId="{2FA21C22-EC31-46C0-BF0B-3E80AA75825B}" destId="{9168064D-C471-4B18-9041-38087EC896E3}" srcOrd="0" destOrd="0" presId="urn:microsoft.com/office/officeart/2005/8/layout/orgChart1"/>
    <dgm:cxn modelId="{B43B7937-1161-4C62-97A8-907B7D077927}" type="presParOf" srcId="{9168064D-C471-4B18-9041-38087EC896E3}" destId="{9ED79F9D-95EF-4C73-9CD9-989A3BAD078C}" srcOrd="0" destOrd="0" presId="urn:microsoft.com/office/officeart/2005/8/layout/orgChart1"/>
    <dgm:cxn modelId="{DCCCF1EC-AE0D-4635-A5F3-EB5ADC7D16C8}" type="presParOf" srcId="{9168064D-C471-4B18-9041-38087EC896E3}" destId="{6E7BB1A3-8938-4627-928C-7F3B03786621}" srcOrd="1" destOrd="0" presId="urn:microsoft.com/office/officeart/2005/8/layout/orgChart1"/>
    <dgm:cxn modelId="{377A8E47-AEDB-44A5-87B1-BEB5680CC440}" type="presParOf" srcId="{2FA21C22-EC31-46C0-BF0B-3E80AA75825B}" destId="{EEB29582-6097-42E2-BDF8-B2CD61BE7EE4}" srcOrd="1" destOrd="0" presId="urn:microsoft.com/office/officeart/2005/8/layout/orgChart1"/>
    <dgm:cxn modelId="{2C849C30-96D6-4DB4-A134-0BE25F9610AA}" type="presParOf" srcId="{2FA21C22-EC31-46C0-BF0B-3E80AA75825B}" destId="{B70F837F-D169-4BBA-8B03-C83CA0F469FB}" srcOrd="2" destOrd="0" presId="urn:microsoft.com/office/officeart/2005/8/layout/orgChart1"/>
    <dgm:cxn modelId="{F61A1EDA-DC3B-47B2-8EB0-E8AB77F58A9A}" type="presParOf" srcId="{239E3756-93BB-4288-8D20-7CC7895FB861}" destId="{F20576CC-FEB1-4C0B-87FA-63B29F63B814}" srcOrd="2" destOrd="0" presId="urn:microsoft.com/office/officeart/2005/8/layout/orgChart1"/>
    <dgm:cxn modelId="{A40A8F90-4851-48B9-B983-99218F97DA72}" type="presParOf" srcId="{A0B43BA7-9062-46AC-B553-1EA9032A0597}" destId="{35FAD18C-2FB2-4F63-B6B2-D9BC11CA5B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4310B-B558-4F3A-93F9-3A4058A326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7C29C-023A-4795-B789-0CAB7C730BF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«Школа заботливых родителей»</a:t>
          </a:r>
          <a:endParaRPr lang="ru-RU" b="1" dirty="0">
            <a:solidFill>
              <a:srgbClr val="FF0000"/>
            </a:solidFill>
          </a:endParaRPr>
        </a:p>
      </dgm:t>
    </dgm:pt>
    <dgm:pt modelId="{B67EAF8A-0F17-4F63-B30A-304188C27256}" type="parTrans" cxnId="{41CDEC02-F06C-4312-B223-8AF8E5ECD592}">
      <dgm:prSet/>
      <dgm:spPr/>
      <dgm:t>
        <a:bodyPr/>
        <a:lstStyle/>
        <a:p>
          <a:endParaRPr lang="ru-RU"/>
        </a:p>
      </dgm:t>
    </dgm:pt>
    <dgm:pt modelId="{FAA63084-7ACB-44E4-993B-F4F38F0B715E}" type="sibTrans" cxnId="{41CDEC02-F06C-4312-B223-8AF8E5ECD592}">
      <dgm:prSet/>
      <dgm:spPr/>
      <dgm:t>
        <a:bodyPr/>
        <a:lstStyle/>
        <a:p>
          <a:endParaRPr lang="ru-RU"/>
        </a:p>
      </dgm:t>
    </dgm:pt>
    <dgm:pt modelId="{42B3D732-C021-4DC9-88A8-09FF3B390B0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Целевая аудитория</a:t>
          </a:r>
          <a:r>
            <a:rPr lang="ru-RU" b="1" dirty="0" smtClean="0"/>
            <a:t>: дети дошкольного возраста и родители</a:t>
          </a:r>
          <a:endParaRPr lang="ru-RU" b="1" dirty="0"/>
        </a:p>
      </dgm:t>
    </dgm:pt>
    <dgm:pt modelId="{310F000E-392A-4B9F-96D8-20F8BF7EAD85}" type="parTrans" cxnId="{31FA4581-E7E1-477E-8B0C-E3216B70F10C}">
      <dgm:prSet/>
      <dgm:spPr/>
      <dgm:t>
        <a:bodyPr/>
        <a:lstStyle/>
        <a:p>
          <a:endParaRPr lang="ru-RU"/>
        </a:p>
      </dgm:t>
    </dgm:pt>
    <dgm:pt modelId="{65B9549C-471F-44B2-A181-E2AA537687C9}" type="sibTrans" cxnId="{31FA4581-E7E1-477E-8B0C-E3216B70F10C}">
      <dgm:prSet/>
      <dgm:spPr/>
      <dgm:t>
        <a:bodyPr/>
        <a:lstStyle/>
        <a:p>
          <a:endParaRPr lang="ru-RU"/>
        </a:p>
      </dgm:t>
    </dgm:pt>
    <dgm:pt modelId="{7FA57387-DEDA-4BCA-A58B-9C02A47D7022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Краткое содержание:</a:t>
          </a:r>
          <a:r>
            <a:rPr lang="ru-RU" b="1" dirty="0" smtClean="0"/>
            <a:t> курс проводится по запросам родителей с различной тематикой. </a:t>
          </a:r>
          <a:endParaRPr lang="ru-RU" b="1" dirty="0"/>
        </a:p>
      </dgm:t>
    </dgm:pt>
    <dgm:pt modelId="{33CCEF56-8958-4A64-A83B-14A147E4C94D}" type="parTrans" cxnId="{749E6846-E96B-4BCC-8601-AB879014BD88}">
      <dgm:prSet/>
      <dgm:spPr/>
      <dgm:t>
        <a:bodyPr/>
        <a:lstStyle/>
        <a:p>
          <a:endParaRPr lang="ru-RU"/>
        </a:p>
      </dgm:t>
    </dgm:pt>
    <dgm:pt modelId="{BEB4F4D8-723B-49B9-A4E8-6BAF13C47696}" type="sibTrans" cxnId="{749E6846-E96B-4BCC-8601-AB879014BD88}">
      <dgm:prSet/>
      <dgm:spPr/>
      <dgm:t>
        <a:bodyPr/>
        <a:lstStyle/>
        <a:p>
          <a:endParaRPr lang="ru-RU"/>
        </a:p>
      </dgm:t>
    </dgm:pt>
    <dgm:pt modelId="{A9BF5BEF-89D3-4002-B397-CCAFEE3256A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i="1" dirty="0" smtClean="0">
              <a:solidFill>
                <a:srgbClr val="FF0000"/>
              </a:solidFill>
            </a:rPr>
            <a:t>«Мы вместе»</a:t>
          </a:r>
          <a:endParaRPr lang="ru-RU" sz="1100" dirty="0">
            <a:solidFill>
              <a:srgbClr val="FF0000"/>
            </a:solidFill>
          </a:endParaRPr>
        </a:p>
      </dgm:t>
    </dgm:pt>
    <dgm:pt modelId="{39FEA545-E386-496F-AB46-F62574346245}" type="parTrans" cxnId="{EB846D76-41E2-4089-BC59-D1EE45073D7E}">
      <dgm:prSet/>
      <dgm:spPr/>
      <dgm:t>
        <a:bodyPr/>
        <a:lstStyle/>
        <a:p>
          <a:endParaRPr lang="ru-RU"/>
        </a:p>
      </dgm:t>
    </dgm:pt>
    <dgm:pt modelId="{D6D458B0-314F-450F-ACE2-AA9A5BE3488D}" type="sibTrans" cxnId="{EB846D76-41E2-4089-BC59-D1EE45073D7E}">
      <dgm:prSet/>
      <dgm:spPr/>
      <dgm:t>
        <a:bodyPr/>
        <a:lstStyle/>
        <a:p>
          <a:endParaRPr lang="ru-RU"/>
        </a:p>
      </dgm:t>
    </dgm:pt>
    <dgm:pt modelId="{8A7C0491-F12B-423A-9435-A5BF4F7376A4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Целевая аудитория</a:t>
          </a:r>
          <a:r>
            <a:rPr lang="ru-RU" dirty="0" smtClean="0"/>
            <a:t>: дети раннего возраста и родители</a:t>
          </a:r>
          <a:endParaRPr lang="ru-RU" dirty="0"/>
        </a:p>
      </dgm:t>
    </dgm:pt>
    <dgm:pt modelId="{6A26095D-1C1D-4726-8F16-122049BA74CB}" type="parTrans" cxnId="{2EBF9B58-D9D9-48CF-9DDC-788C0755EC38}">
      <dgm:prSet/>
      <dgm:spPr/>
      <dgm:t>
        <a:bodyPr/>
        <a:lstStyle/>
        <a:p>
          <a:endParaRPr lang="ru-RU"/>
        </a:p>
      </dgm:t>
    </dgm:pt>
    <dgm:pt modelId="{95E3107B-AAF2-45BE-9207-3C5B5F6D82BE}" type="sibTrans" cxnId="{2EBF9B58-D9D9-48CF-9DDC-788C0755EC38}">
      <dgm:prSet/>
      <dgm:spPr/>
      <dgm:t>
        <a:bodyPr/>
        <a:lstStyle/>
        <a:p>
          <a:endParaRPr lang="ru-RU"/>
        </a:p>
      </dgm:t>
    </dgm:pt>
    <dgm:pt modelId="{4C2B5CFB-1D57-452F-9937-90FCA381A32D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Краткое содержание:</a:t>
          </a:r>
          <a:r>
            <a:rPr lang="ru-RU" dirty="0" smtClean="0"/>
            <a:t> 4 занятия в месяц (смешанное обучение), в том числе 2-3 видео-занятия, и 1-2 закрепляющих, в д\с. В рамках предложенного формата предусматриваются консультационные встречи по запросу родителей в режиме онлайн.</a:t>
          </a:r>
          <a:endParaRPr lang="ru-RU" dirty="0"/>
        </a:p>
      </dgm:t>
    </dgm:pt>
    <dgm:pt modelId="{540BDF42-731D-4849-BAFE-7CF802D07C6B}" type="parTrans" cxnId="{7FE2B797-D3AF-4848-A568-A0531746C5A9}">
      <dgm:prSet/>
      <dgm:spPr/>
      <dgm:t>
        <a:bodyPr/>
        <a:lstStyle/>
        <a:p>
          <a:endParaRPr lang="ru-RU"/>
        </a:p>
      </dgm:t>
    </dgm:pt>
    <dgm:pt modelId="{FD2AE4DC-4614-4D24-BA2B-FA6523731BB5}" type="sibTrans" cxnId="{7FE2B797-D3AF-4848-A568-A0531746C5A9}">
      <dgm:prSet/>
      <dgm:spPr/>
      <dgm:t>
        <a:bodyPr/>
        <a:lstStyle/>
        <a:p>
          <a:endParaRPr lang="ru-RU"/>
        </a:p>
      </dgm:t>
    </dgm:pt>
    <dgm:pt modelId="{58043499-9B96-4272-B20E-0DCAEB3F4B86}">
      <dgm:prSet custT="1"/>
      <dgm:spPr>
        <a:solidFill>
          <a:srgbClr val="FFFF00"/>
        </a:solidFill>
      </dgm:spPr>
      <dgm:t>
        <a:bodyPr/>
        <a:lstStyle/>
        <a:p>
          <a:r>
            <a:rPr lang="ru-RU" sz="1100" b="1" i="1" dirty="0" smtClean="0">
              <a:solidFill>
                <a:srgbClr val="FF0000"/>
              </a:solidFill>
            </a:rPr>
            <a:t>«Учимся, играя»</a:t>
          </a:r>
          <a:endParaRPr lang="ru-RU" sz="1100" dirty="0">
            <a:solidFill>
              <a:srgbClr val="FF0000"/>
            </a:solidFill>
          </a:endParaRPr>
        </a:p>
      </dgm:t>
    </dgm:pt>
    <dgm:pt modelId="{520E8793-0C5E-4789-A6DD-11D642F2EA76}" type="parTrans" cxnId="{56C7D90E-26B5-4374-9C3D-6E1922547348}">
      <dgm:prSet/>
      <dgm:spPr/>
      <dgm:t>
        <a:bodyPr/>
        <a:lstStyle/>
        <a:p>
          <a:endParaRPr lang="ru-RU"/>
        </a:p>
      </dgm:t>
    </dgm:pt>
    <dgm:pt modelId="{69325FC6-D849-43F6-93A8-9556BA4B0E58}" type="sibTrans" cxnId="{56C7D90E-26B5-4374-9C3D-6E1922547348}">
      <dgm:prSet/>
      <dgm:spPr/>
      <dgm:t>
        <a:bodyPr/>
        <a:lstStyle/>
        <a:p>
          <a:endParaRPr lang="ru-RU"/>
        </a:p>
      </dgm:t>
    </dgm:pt>
    <dgm:pt modelId="{EE6E23BF-0268-499F-AEB2-19FE6ED1E846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Предлагается:</a:t>
          </a:r>
          <a:endParaRPr lang="ru-RU" b="1" dirty="0"/>
        </a:p>
      </dgm:t>
    </dgm:pt>
    <dgm:pt modelId="{503C2439-059F-4F07-8DBA-3312ECDF7FE7}" type="parTrans" cxnId="{09F2B822-FE92-41A7-AA9B-4BE03368FE7A}">
      <dgm:prSet/>
      <dgm:spPr/>
      <dgm:t>
        <a:bodyPr/>
        <a:lstStyle/>
        <a:p>
          <a:endParaRPr lang="ru-RU"/>
        </a:p>
      </dgm:t>
    </dgm:pt>
    <dgm:pt modelId="{030B3697-206F-4DF0-AB44-50B2710B9F4F}" type="sibTrans" cxnId="{09F2B822-FE92-41A7-AA9B-4BE03368FE7A}">
      <dgm:prSet/>
      <dgm:spPr/>
      <dgm:t>
        <a:bodyPr/>
        <a:lstStyle/>
        <a:p>
          <a:endParaRPr lang="ru-RU"/>
        </a:p>
      </dgm:t>
    </dgm:pt>
    <dgm:pt modelId="{6624B33A-6737-4B35-8D02-CBB14AD41891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студия Робототехники – 12 видео – встреч; </a:t>
          </a:r>
          <a:endParaRPr lang="ru-RU" b="1" dirty="0"/>
        </a:p>
      </dgm:t>
    </dgm:pt>
    <dgm:pt modelId="{903B1382-E005-4968-8B16-56EF22FA999D}" type="parTrans" cxnId="{1D1F039B-0B0B-49AF-BECB-0F055478A816}">
      <dgm:prSet/>
      <dgm:spPr/>
      <dgm:t>
        <a:bodyPr/>
        <a:lstStyle/>
        <a:p>
          <a:endParaRPr lang="ru-RU"/>
        </a:p>
      </dgm:t>
    </dgm:pt>
    <dgm:pt modelId="{BCF2F238-4BDE-438E-84E7-731041B33072}" type="sibTrans" cxnId="{1D1F039B-0B0B-49AF-BECB-0F055478A816}">
      <dgm:prSet/>
      <dgm:spPr/>
      <dgm:t>
        <a:bodyPr/>
        <a:lstStyle/>
        <a:p>
          <a:endParaRPr lang="ru-RU"/>
        </a:p>
      </dgm:t>
    </dgm:pt>
    <dgm:pt modelId="{2EDC856E-9F68-4DAB-9211-E01179E740B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студия «Волшебные пальчики» - 18 видео - встреч;</a:t>
          </a:r>
          <a:endParaRPr lang="ru-RU" b="1" dirty="0"/>
        </a:p>
      </dgm:t>
    </dgm:pt>
    <dgm:pt modelId="{85E1C56D-CDF5-4B94-974D-01A1CA32C8B4}" type="parTrans" cxnId="{B9F8B256-02E4-459A-8B3F-750405E90029}">
      <dgm:prSet/>
      <dgm:spPr/>
      <dgm:t>
        <a:bodyPr/>
        <a:lstStyle/>
        <a:p>
          <a:endParaRPr lang="ru-RU"/>
        </a:p>
      </dgm:t>
    </dgm:pt>
    <dgm:pt modelId="{232094FF-4029-411C-9660-F36FB6CDA9E2}" type="sibTrans" cxnId="{B9F8B256-02E4-459A-8B3F-750405E90029}">
      <dgm:prSet/>
      <dgm:spPr/>
      <dgm:t>
        <a:bodyPr/>
        <a:lstStyle/>
        <a:p>
          <a:endParaRPr lang="ru-RU"/>
        </a:p>
      </dgm:t>
    </dgm:pt>
    <dgm:pt modelId="{757391CF-493B-471F-B99A-FFB3774E3588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школа «Всезнайка» - 16 видео – встреч;</a:t>
          </a:r>
          <a:endParaRPr lang="ru-RU" b="1" dirty="0"/>
        </a:p>
      </dgm:t>
    </dgm:pt>
    <dgm:pt modelId="{36F8C078-A559-41BD-8E7E-0B5537C36731}" type="parTrans" cxnId="{C382496C-17D8-48E8-9522-FEFE8DD87936}">
      <dgm:prSet/>
      <dgm:spPr/>
      <dgm:t>
        <a:bodyPr/>
        <a:lstStyle/>
        <a:p>
          <a:endParaRPr lang="ru-RU"/>
        </a:p>
      </dgm:t>
    </dgm:pt>
    <dgm:pt modelId="{344BC17C-D437-4D82-9A42-01926686FC86}" type="sibTrans" cxnId="{C382496C-17D8-48E8-9522-FEFE8DD87936}">
      <dgm:prSet/>
      <dgm:spPr/>
      <dgm:t>
        <a:bodyPr/>
        <a:lstStyle/>
        <a:p>
          <a:endParaRPr lang="ru-RU"/>
        </a:p>
      </dgm:t>
    </dgm:pt>
    <dgm:pt modelId="{D9E31D8B-54DB-4AEA-8B19-758A44E1CBA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интерактивный музей «Горнозаводских профессий» - 8 видео - встреч.</a:t>
          </a:r>
          <a:endParaRPr lang="ru-RU" b="1" dirty="0"/>
        </a:p>
      </dgm:t>
    </dgm:pt>
    <dgm:pt modelId="{A954B59C-3A03-41DC-BFAB-60CDB4C9F982}" type="parTrans" cxnId="{5DDB83BA-257E-4027-8783-0FFE9C956C55}">
      <dgm:prSet/>
      <dgm:spPr/>
      <dgm:t>
        <a:bodyPr/>
        <a:lstStyle/>
        <a:p>
          <a:endParaRPr lang="ru-RU"/>
        </a:p>
      </dgm:t>
    </dgm:pt>
    <dgm:pt modelId="{E08361AC-3439-4A9C-9FC9-E06FCF010E5E}" type="sibTrans" cxnId="{5DDB83BA-257E-4027-8783-0FFE9C956C55}">
      <dgm:prSet/>
      <dgm:spPr/>
      <dgm:t>
        <a:bodyPr/>
        <a:lstStyle/>
        <a:p>
          <a:endParaRPr lang="ru-RU"/>
        </a:p>
      </dgm:t>
    </dgm:pt>
    <dgm:pt modelId="{2F860D8C-906D-4207-A045-C97E51AE3AE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 smtClean="0">
              <a:solidFill>
                <a:srgbClr val="FF0000"/>
              </a:solidFill>
            </a:rPr>
            <a:t>«Мы партнеры»</a:t>
          </a:r>
          <a:endParaRPr lang="ru-RU" sz="1100" b="1" dirty="0">
            <a:solidFill>
              <a:srgbClr val="FF0000"/>
            </a:solidFill>
          </a:endParaRPr>
        </a:p>
      </dgm:t>
    </dgm:pt>
    <dgm:pt modelId="{A0FB1A75-25DD-4C21-91CB-BDD04A4C0353}" type="sibTrans" cxnId="{E78C22C7-9FAE-401D-A1C4-7CC3976CF7FD}">
      <dgm:prSet/>
      <dgm:spPr/>
      <dgm:t>
        <a:bodyPr/>
        <a:lstStyle/>
        <a:p>
          <a:endParaRPr lang="ru-RU"/>
        </a:p>
      </dgm:t>
    </dgm:pt>
    <dgm:pt modelId="{4AA9DC53-B505-4526-A905-FB2AA9079B6D}" type="parTrans" cxnId="{E78C22C7-9FAE-401D-A1C4-7CC3976CF7FD}">
      <dgm:prSet/>
      <dgm:spPr/>
      <dgm:t>
        <a:bodyPr/>
        <a:lstStyle/>
        <a:p>
          <a:endParaRPr lang="ru-RU"/>
        </a:p>
      </dgm:t>
    </dgm:pt>
    <dgm:pt modelId="{33F08279-5038-451F-AB21-A723B9DADB11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Целевая аудитория</a:t>
          </a:r>
          <a:r>
            <a:rPr lang="ru-RU" b="1" dirty="0" smtClean="0"/>
            <a:t>: дети с ОВЗ  и родители</a:t>
          </a:r>
          <a:endParaRPr lang="ru-RU" b="1" dirty="0"/>
        </a:p>
      </dgm:t>
    </dgm:pt>
    <dgm:pt modelId="{A17B3C37-095B-4728-A445-F8B58119DA80}" type="parTrans" cxnId="{7F1D158B-9243-4CF6-9E56-0D4FFBF3FF9E}">
      <dgm:prSet/>
      <dgm:spPr/>
      <dgm:t>
        <a:bodyPr/>
        <a:lstStyle/>
        <a:p>
          <a:endParaRPr lang="ru-RU"/>
        </a:p>
      </dgm:t>
    </dgm:pt>
    <dgm:pt modelId="{A811B7CE-57A1-404A-A98F-3458DC94B041}" type="sibTrans" cxnId="{7F1D158B-9243-4CF6-9E56-0D4FFBF3FF9E}">
      <dgm:prSet/>
      <dgm:spPr/>
      <dgm:t>
        <a:bodyPr/>
        <a:lstStyle/>
        <a:p>
          <a:endParaRPr lang="ru-RU"/>
        </a:p>
      </dgm:t>
    </dgm:pt>
    <dgm:pt modelId="{69E25661-D6FD-4A95-AAF8-479DEC4F8AD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Краткое содержание</a:t>
          </a:r>
          <a:r>
            <a:rPr lang="ru-RU" b="1" dirty="0" smtClean="0"/>
            <a:t>:   курс направлен на коррекционно-развивающую образовательную деятельность с детьми ОВЗ (дети-</a:t>
          </a:r>
          <a:r>
            <a:rPr lang="ru-RU" b="1" dirty="0" err="1" smtClean="0"/>
            <a:t>дауны</a:t>
          </a:r>
          <a:r>
            <a:rPr lang="ru-RU" b="1" dirty="0" smtClean="0"/>
            <a:t>, дети с нарушением зрения)</a:t>
          </a:r>
          <a:endParaRPr lang="ru-RU" b="1" dirty="0"/>
        </a:p>
      </dgm:t>
    </dgm:pt>
    <dgm:pt modelId="{F9B5EC51-D298-44CF-95E0-9D25A935AB17}" type="parTrans" cxnId="{09CA1DC4-CD4D-49A9-B22A-63713D086DF2}">
      <dgm:prSet/>
      <dgm:spPr/>
      <dgm:t>
        <a:bodyPr/>
        <a:lstStyle/>
        <a:p>
          <a:endParaRPr lang="ru-RU"/>
        </a:p>
      </dgm:t>
    </dgm:pt>
    <dgm:pt modelId="{66680A48-2687-4CFB-9DD9-13DE9CE50DF6}" type="sibTrans" cxnId="{09CA1DC4-CD4D-49A9-B22A-63713D086DF2}">
      <dgm:prSet/>
      <dgm:spPr/>
      <dgm:t>
        <a:bodyPr/>
        <a:lstStyle/>
        <a:p>
          <a:endParaRPr lang="ru-RU"/>
        </a:p>
      </dgm:t>
    </dgm:pt>
    <dgm:pt modelId="{9FD0714E-AD25-44F4-83AA-C4A3FFEE31A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Целевая аудитория</a:t>
          </a:r>
          <a:r>
            <a:rPr lang="ru-RU" b="1" dirty="0" smtClean="0"/>
            <a:t>: родители</a:t>
          </a:r>
          <a:endParaRPr lang="ru-RU" b="1" dirty="0"/>
        </a:p>
      </dgm:t>
    </dgm:pt>
    <dgm:pt modelId="{7D66970F-76FF-4D94-AC62-85EF9F6FC9D4}" type="parTrans" cxnId="{779BDEFE-9A3B-4E41-A537-EF6C85C12889}">
      <dgm:prSet/>
      <dgm:spPr/>
      <dgm:t>
        <a:bodyPr/>
        <a:lstStyle/>
        <a:p>
          <a:endParaRPr lang="ru-RU"/>
        </a:p>
      </dgm:t>
    </dgm:pt>
    <dgm:pt modelId="{8F941E01-E5EA-44C0-9FC3-6FACB0D6DF4D}" type="sibTrans" cxnId="{779BDEFE-9A3B-4E41-A537-EF6C85C12889}">
      <dgm:prSet/>
      <dgm:spPr/>
      <dgm:t>
        <a:bodyPr/>
        <a:lstStyle/>
        <a:p>
          <a:endParaRPr lang="ru-RU"/>
        </a:p>
      </dgm:t>
    </dgm:pt>
    <dgm:pt modelId="{4B3DB487-E2AD-47E3-9125-A648C25696B4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u="sng" dirty="0" smtClean="0"/>
            <a:t>Краткое содержание</a:t>
          </a:r>
          <a:r>
            <a:rPr lang="ru-RU" b="1" dirty="0" smtClean="0"/>
            <a:t>:   консультация по запросам родителей с использованием различных форм: «клуб будущих родителей», мастер-класс при участии специалистов, консультации в режиме онлайн</a:t>
          </a:r>
          <a:endParaRPr lang="ru-RU" b="1" dirty="0"/>
        </a:p>
      </dgm:t>
    </dgm:pt>
    <dgm:pt modelId="{95DADE75-715C-466F-80DA-13519C014DC9}" type="parTrans" cxnId="{70DF22D5-A9E0-4AF5-97EC-3E1540256896}">
      <dgm:prSet/>
      <dgm:spPr/>
      <dgm:t>
        <a:bodyPr/>
        <a:lstStyle/>
        <a:p>
          <a:endParaRPr lang="ru-RU"/>
        </a:p>
      </dgm:t>
    </dgm:pt>
    <dgm:pt modelId="{19E40157-EC35-422A-B413-BBA81561D08B}" type="sibTrans" cxnId="{70DF22D5-A9E0-4AF5-97EC-3E1540256896}">
      <dgm:prSet/>
      <dgm:spPr/>
      <dgm:t>
        <a:bodyPr/>
        <a:lstStyle/>
        <a:p>
          <a:endParaRPr lang="ru-RU"/>
        </a:p>
      </dgm:t>
    </dgm:pt>
    <dgm:pt modelId="{61FF383F-DB70-4860-9850-EF94E33FBEE5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Предложенный формат предусматривает смешанное обучение: как заочное, так и очное на площадке конкретного детского сада. </a:t>
          </a:r>
          <a:endParaRPr lang="ru-RU" b="1" dirty="0"/>
        </a:p>
      </dgm:t>
    </dgm:pt>
    <dgm:pt modelId="{15634A2C-0EE9-4302-A2ED-FEF16F936CB5}" type="parTrans" cxnId="{D9842399-C93C-4F48-AB58-5BB65DE750A8}">
      <dgm:prSet/>
      <dgm:spPr/>
    </dgm:pt>
    <dgm:pt modelId="{62F57D54-9D08-4214-A5D9-2F1B9F13247E}" type="sibTrans" cxnId="{D9842399-C93C-4F48-AB58-5BB65DE750A8}">
      <dgm:prSet/>
      <dgm:spPr/>
    </dgm:pt>
    <dgm:pt modelId="{40A834B7-2304-4A72-89BA-5280DE2490A8}" type="pres">
      <dgm:prSet presAssocID="{9154310B-B558-4F3A-93F9-3A4058A326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71644-4C0D-480A-B882-30265E86A845}" type="pres">
      <dgm:prSet presAssocID="{4077C29C-023A-4795-B789-0CAB7C730BF1}" presName="composite" presStyleCnt="0"/>
      <dgm:spPr/>
    </dgm:pt>
    <dgm:pt modelId="{E59D851A-0CBC-4F69-B1E9-3E8ED2DE4798}" type="pres">
      <dgm:prSet presAssocID="{4077C29C-023A-4795-B789-0CAB7C730BF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805CE-8166-4723-8092-970B06570A5C}" type="pres">
      <dgm:prSet presAssocID="{4077C29C-023A-4795-B789-0CAB7C730BF1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156C1-A399-42D3-B204-F2F48AD9473C}" type="pres">
      <dgm:prSet presAssocID="{FAA63084-7ACB-44E4-993B-F4F38F0B715E}" presName="sp" presStyleCnt="0"/>
      <dgm:spPr/>
    </dgm:pt>
    <dgm:pt modelId="{16CC74C9-B25B-49F2-8BA7-8B6AE8CAA5B9}" type="pres">
      <dgm:prSet presAssocID="{2F860D8C-906D-4207-A045-C97E51AE3AED}" presName="composite" presStyleCnt="0"/>
      <dgm:spPr/>
    </dgm:pt>
    <dgm:pt modelId="{24904A4F-21BD-4679-901A-E0D4DE74A3F6}" type="pres">
      <dgm:prSet presAssocID="{2F860D8C-906D-4207-A045-C97E51AE3AED}" presName="parentText" presStyleLbl="alignNode1" presStyleIdx="1" presStyleCnt="4" custLinFactY="100000" custLinFactNeighborX="-11382" custLinFactNeighborY="100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299A-7A20-4BD0-98D5-05E71128F32A}" type="pres">
      <dgm:prSet presAssocID="{2F860D8C-906D-4207-A045-C97E51AE3AED}" presName="descendantText" presStyleLbl="alignAcc1" presStyleIdx="1" presStyleCnt="4" custScaleY="187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CC3F-4279-46DC-B309-9F9416CCA560}" type="pres">
      <dgm:prSet presAssocID="{A0FB1A75-25DD-4C21-91CB-BDD04A4C0353}" presName="sp" presStyleCnt="0"/>
      <dgm:spPr/>
    </dgm:pt>
    <dgm:pt modelId="{F3A052EE-236F-48E2-B6C0-5D53A24B328B}" type="pres">
      <dgm:prSet presAssocID="{58043499-9B96-4272-B20E-0DCAEB3F4B86}" presName="composite" presStyleCnt="0"/>
      <dgm:spPr/>
    </dgm:pt>
    <dgm:pt modelId="{DCC7BE93-95AB-4280-A43B-F6DC3361E390}" type="pres">
      <dgm:prSet presAssocID="{58043499-9B96-4272-B20E-0DCAEB3F4B86}" presName="parentText" presStyleLbl="alignNode1" presStyleIdx="2" presStyleCnt="4" custScaleY="114702" custLinFactY="-19527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CAFDA-8495-4C2F-B4A0-66A210B24A3C}" type="pres">
      <dgm:prSet presAssocID="{58043499-9B96-4272-B20E-0DCAEB3F4B86}" presName="descendantText" presStyleLbl="alignAcc1" presStyleIdx="2" presStyleCnt="4" custLinFactNeighborX="-385" custLinFactNeighborY="1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0140D-EEC2-4D95-868D-925EAE577AAA}" type="pres">
      <dgm:prSet presAssocID="{69325FC6-D849-43F6-93A8-9556BA4B0E58}" presName="sp" presStyleCnt="0"/>
      <dgm:spPr/>
    </dgm:pt>
    <dgm:pt modelId="{F96CDE4B-6074-40A5-9283-AA7AD8B62BCA}" type="pres">
      <dgm:prSet presAssocID="{A9BF5BEF-89D3-4002-B397-CCAFEE3256A1}" presName="composite" presStyleCnt="0"/>
      <dgm:spPr/>
    </dgm:pt>
    <dgm:pt modelId="{9EC1FD7F-ACD1-4BBD-9AC9-DE16396D7D4E}" type="pres">
      <dgm:prSet presAssocID="{A9BF5BEF-89D3-4002-B397-CCAFEE3256A1}" presName="parentText" presStyleLbl="alignNode1" presStyleIdx="3" presStyleCnt="4" custLinFactNeighborX="0" custLinFactNeighborY="-85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BD2D-6870-4B78-853C-D191F54CEA84}" type="pres">
      <dgm:prSet presAssocID="{A9BF5BEF-89D3-4002-B397-CCAFEE3256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4C42F-6A55-4429-A8D0-A0B03D45A653}" type="presOf" srcId="{33F08279-5038-451F-AB21-A723B9DADB11}" destId="{52FCAFDA-8495-4C2F-B4A0-66A210B24A3C}" srcOrd="0" destOrd="0" presId="urn:microsoft.com/office/officeart/2005/8/layout/chevron2"/>
    <dgm:cxn modelId="{1D1F039B-0B0B-49AF-BECB-0F055478A816}" srcId="{2F860D8C-906D-4207-A045-C97E51AE3AED}" destId="{6624B33A-6737-4B35-8D02-CBB14AD41891}" srcOrd="3" destOrd="0" parTransId="{903B1382-E005-4968-8B16-56EF22FA999D}" sibTransId="{BCF2F238-4BDE-438E-84E7-731041B33072}"/>
    <dgm:cxn modelId="{E78C22C7-9FAE-401D-A1C4-7CC3976CF7FD}" srcId="{9154310B-B558-4F3A-93F9-3A4058A32663}" destId="{2F860D8C-906D-4207-A045-C97E51AE3AED}" srcOrd="1" destOrd="0" parTransId="{4AA9DC53-B505-4526-A905-FB2AA9079B6D}" sibTransId="{A0FB1A75-25DD-4C21-91CB-BDD04A4C0353}"/>
    <dgm:cxn modelId="{F14AB0B0-895B-47C8-8147-1524A57AC671}" type="presOf" srcId="{4077C29C-023A-4795-B789-0CAB7C730BF1}" destId="{E59D851A-0CBC-4F69-B1E9-3E8ED2DE4798}" srcOrd="0" destOrd="0" presId="urn:microsoft.com/office/officeart/2005/8/layout/chevron2"/>
    <dgm:cxn modelId="{B5E440CB-D4BD-49E8-BA96-F50B76AA82A7}" type="presOf" srcId="{7FA57387-DEDA-4BCA-A58B-9C02A47D7022}" destId="{A245299A-7A20-4BD0-98D5-05E71128F32A}" srcOrd="0" destOrd="1" presId="urn:microsoft.com/office/officeart/2005/8/layout/chevron2"/>
    <dgm:cxn modelId="{5DDB83BA-257E-4027-8783-0FFE9C956C55}" srcId="{2F860D8C-906D-4207-A045-C97E51AE3AED}" destId="{D9E31D8B-54DB-4AEA-8B19-758A44E1CBAF}" srcOrd="6" destOrd="0" parTransId="{A954B59C-3A03-41DC-BFAB-60CDB4C9F982}" sibTransId="{E08361AC-3439-4A9C-9FC9-E06FCF010E5E}"/>
    <dgm:cxn modelId="{9BCAD665-8373-45F6-9687-B9919DE924D1}" type="presOf" srcId="{2F860D8C-906D-4207-A045-C97E51AE3AED}" destId="{24904A4F-21BD-4679-901A-E0D4DE74A3F6}" srcOrd="0" destOrd="0" presId="urn:microsoft.com/office/officeart/2005/8/layout/chevron2"/>
    <dgm:cxn modelId="{D9842399-C93C-4F48-AB58-5BB65DE750A8}" srcId="{2F860D8C-906D-4207-A045-C97E51AE3AED}" destId="{61FF383F-DB70-4860-9850-EF94E33FBEE5}" srcOrd="7" destOrd="0" parTransId="{15634A2C-0EE9-4302-A2ED-FEF16F936CB5}" sibTransId="{62F57D54-9D08-4214-A5D9-2F1B9F13247E}"/>
    <dgm:cxn modelId="{31FA4581-E7E1-477E-8B0C-E3216B70F10C}" srcId="{2F860D8C-906D-4207-A045-C97E51AE3AED}" destId="{42B3D732-C021-4DC9-88A8-09FF3B390B05}" srcOrd="0" destOrd="0" parTransId="{310F000E-392A-4B9F-96D8-20F8BF7EAD85}" sibTransId="{65B9549C-471F-44B2-A181-E2AA537687C9}"/>
    <dgm:cxn modelId="{09CA1DC4-CD4D-49A9-B22A-63713D086DF2}" srcId="{58043499-9B96-4272-B20E-0DCAEB3F4B86}" destId="{69E25661-D6FD-4A95-AAF8-479DEC4F8ADF}" srcOrd="1" destOrd="0" parTransId="{F9B5EC51-D298-44CF-95E0-9D25A935AB17}" sibTransId="{66680A48-2687-4CFB-9DD9-13DE9CE50DF6}"/>
    <dgm:cxn modelId="{671DE31A-4DA1-48AE-90DE-F0BD8C1F2553}" type="presOf" srcId="{A9BF5BEF-89D3-4002-B397-CCAFEE3256A1}" destId="{9EC1FD7F-ACD1-4BBD-9AC9-DE16396D7D4E}" srcOrd="0" destOrd="0" presId="urn:microsoft.com/office/officeart/2005/8/layout/chevron2"/>
    <dgm:cxn modelId="{EB846D76-41E2-4089-BC59-D1EE45073D7E}" srcId="{9154310B-B558-4F3A-93F9-3A4058A32663}" destId="{A9BF5BEF-89D3-4002-B397-CCAFEE3256A1}" srcOrd="3" destOrd="0" parTransId="{39FEA545-E386-496F-AB46-F62574346245}" sibTransId="{D6D458B0-314F-450F-ACE2-AA9A5BE3488D}"/>
    <dgm:cxn modelId="{0D74399B-8461-4480-A63D-02D02D227959}" type="presOf" srcId="{D9E31D8B-54DB-4AEA-8B19-758A44E1CBAF}" destId="{A245299A-7A20-4BD0-98D5-05E71128F32A}" srcOrd="0" destOrd="6" presId="urn:microsoft.com/office/officeart/2005/8/layout/chevron2"/>
    <dgm:cxn modelId="{7FE2B797-D3AF-4848-A568-A0531746C5A9}" srcId="{4077C29C-023A-4795-B789-0CAB7C730BF1}" destId="{4C2B5CFB-1D57-452F-9937-90FCA381A32D}" srcOrd="1" destOrd="0" parTransId="{540BDF42-731D-4849-BAFE-7CF802D07C6B}" sibTransId="{FD2AE4DC-4614-4D24-BA2B-FA6523731BB5}"/>
    <dgm:cxn modelId="{56C7D90E-26B5-4374-9C3D-6E1922547348}" srcId="{9154310B-B558-4F3A-93F9-3A4058A32663}" destId="{58043499-9B96-4272-B20E-0DCAEB3F4B86}" srcOrd="2" destOrd="0" parTransId="{520E8793-0C5E-4789-A6DD-11D642F2EA76}" sibTransId="{69325FC6-D849-43F6-93A8-9556BA4B0E58}"/>
    <dgm:cxn modelId="{DF3AD7F6-D6E1-4415-BB86-D38FB3160CB4}" type="presOf" srcId="{69E25661-D6FD-4A95-AAF8-479DEC4F8ADF}" destId="{52FCAFDA-8495-4C2F-B4A0-66A210B24A3C}" srcOrd="0" destOrd="1" presId="urn:microsoft.com/office/officeart/2005/8/layout/chevron2"/>
    <dgm:cxn modelId="{90ED63C6-D8D1-473D-A9F0-3FE069FED3E2}" type="presOf" srcId="{EE6E23BF-0268-499F-AEB2-19FE6ED1E846}" destId="{A245299A-7A20-4BD0-98D5-05E71128F32A}" srcOrd="0" destOrd="2" presId="urn:microsoft.com/office/officeart/2005/8/layout/chevron2"/>
    <dgm:cxn modelId="{749E6846-E96B-4BCC-8601-AB879014BD88}" srcId="{2F860D8C-906D-4207-A045-C97E51AE3AED}" destId="{7FA57387-DEDA-4BCA-A58B-9C02A47D7022}" srcOrd="1" destOrd="0" parTransId="{33CCEF56-8958-4A64-A83B-14A147E4C94D}" sibTransId="{BEB4F4D8-723B-49B9-A4E8-6BAF13C47696}"/>
    <dgm:cxn modelId="{2253F770-F9E0-48F7-A213-C54355C9333A}" type="presOf" srcId="{6624B33A-6737-4B35-8D02-CBB14AD41891}" destId="{A245299A-7A20-4BD0-98D5-05E71128F32A}" srcOrd="0" destOrd="3" presId="urn:microsoft.com/office/officeart/2005/8/layout/chevron2"/>
    <dgm:cxn modelId="{E238827B-47C7-42FB-B395-17BBFB5F664A}" type="presOf" srcId="{42B3D732-C021-4DC9-88A8-09FF3B390B05}" destId="{A245299A-7A20-4BD0-98D5-05E71128F32A}" srcOrd="0" destOrd="0" presId="urn:microsoft.com/office/officeart/2005/8/layout/chevron2"/>
    <dgm:cxn modelId="{4C0009D1-2BCB-4F7E-AAFB-9EE91AB02109}" type="presOf" srcId="{58043499-9B96-4272-B20E-0DCAEB3F4B86}" destId="{DCC7BE93-95AB-4280-A43B-F6DC3361E390}" srcOrd="0" destOrd="0" presId="urn:microsoft.com/office/officeart/2005/8/layout/chevron2"/>
    <dgm:cxn modelId="{09F2B822-FE92-41A7-AA9B-4BE03368FE7A}" srcId="{2F860D8C-906D-4207-A045-C97E51AE3AED}" destId="{EE6E23BF-0268-499F-AEB2-19FE6ED1E846}" srcOrd="2" destOrd="0" parTransId="{503C2439-059F-4F07-8DBA-3312ECDF7FE7}" sibTransId="{030B3697-206F-4DF0-AB44-50B2710B9F4F}"/>
    <dgm:cxn modelId="{3C886FFA-0D79-4933-BA4D-56B534C355D4}" type="presOf" srcId="{8A7C0491-F12B-423A-9435-A5BF4F7376A4}" destId="{9DB805CE-8166-4723-8092-970B06570A5C}" srcOrd="0" destOrd="0" presId="urn:microsoft.com/office/officeart/2005/8/layout/chevron2"/>
    <dgm:cxn modelId="{70DF22D5-A9E0-4AF5-97EC-3E1540256896}" srcId="{A9BF5BEF-89D3-4002-B397-CCAFEE3256A1}" destId="{4B3DB487-E2AD-47E3-9125-A648C25696B4}" srcOrd="1" destOrd="0" parTransId="{95DADE75-715C-466F-80DA-13519C014DC9}" sibTransId="{19E40157-EC35-422A-B413-BBA81561D08B}"/>
    <dgm:cxn modelId="{9DFBD6D8-92EF-48D2-AFA2-E80B463AE4B5}" type="presOf" srcId="{4C2B5CFB-1D57-452F-9937-90FCA381A32D}" destId="{9DB805CE-8166-4723-8092-970B06570A5C}" srcOrd="0" destOrd="1" presId="urn:microsoft.com/office/officeart/2005/8/layout/chevron2"/>
    <dgm:cxn modelId="{C382496C-17D8-48E8-9522-FEFE8DD87936}" srcId="{2F860D8C-906D-4207-A045-C97E51AE3AED}" destId="{757391CF-493B-471F-B99A-FFB3774E3588}" srcOrd="5" destOrd="0" parTransId="{36F8C078-A559-41BD-8E7E-0B5537C36731}" sibTransId="{344BC17C-D437-4D82-9A42-01926686FC86}"/>
    <dgm:cxn modelId="{93D90B77-D4C4-441A-B252-42F2A6EFB79D}" type="presOf" srcId="{757391CF-493B-471F-B99A-FFB3774E3588}" destId="{A245299A-7A20-4BD0-98D5-05E71128F32A}" srcOrd="0" destOrd="5" presId="urn:microsoft.com/office/officeart/2005/8/layout/chevron2"/>
    <dgm:cxn modelId="{A507A074-1DF1-44E2-9DCE-E9B2F903CF03}" type="presOf" srcId="{9FD0714E-AD25-44F4-83AA-C4A3FFEE31A2}" destId="{6FEABD2D-6870-4B78-853C-D191F54CEA84}" srcOrd="0" destOrd="0" presId="urn:microsoft.com/office/officeart/2005/8/layout/chevron2"/>
    <dgm:cxn modelId="{B9F8B256-02E4-459A-8B3F-750405E90029}" srcId="{2F860D8C-906D-4207-A045-C97E51AE3AED}" destId="{2EDC856E-9F68-4DAB-9211-E01179E740BB}" srcOrd="4" destOrd="0" parTransId="{85E1C56D-CDF5-4B94-974D-01A1CA32C8B4}" sibTransId="{232094FF-4029-411C-9660-F36FB6CDA9E2}"/>
    <dgm:cxn modelId="{7F1D158B-9243-4CF6-9E56-0D4FFBF3FF9E}" srcId="{58043499-9B96-4272-B20E-0DCAEB3F4B86}" destId="{33F08279-5038-451F-AB21-A723B9DADB11}" srcOrd="0" destOrd="0" parTransId="{A17B3C37-095B-4728-A445-F8B58119DA80}" sibTransId="{A811B7CE-57A1-404A-A98F-3458DC94B041}"/>
    <dgm:cxn modelId="{531ADFC2-E432-4F95-ABD4-105E0F0DCDBF}" type="presOf" srcId="{9154310B-B558-4F3A-93F9-3A4058A32663}" destId="{40A834B7-2304-4A72-89BA-5280DE2490A8}" srcOrd="0" destOrd="0" presId="urn:microsoft.com/office/officeart/2005/8/layout/chevron2"/>
    <dgm:cxn modelId="{9F74BB75-A3F1-4EBD-9C16-7F4476278D6A}" type="presOf" srcId="{61FF383F-DB70-4860-9850-EF94E33FBEE5}" destId="{A245299A-7A20-4BD0-98D5-05E71128F32A}" srcOrd="0" destOrd="7" presId="urn:microsoft.com/office/officeart/2005/8/layout/chevron2"/>
    <dgm:cxn modelId="{41CDEC02-F06C-4312-B223-8AF8E5ECD592}" srcId="{9154310B-B558-4F3A-93F9-3A4058A32663}" destId="{4077C29C-023A-4795-B789-0CAB7C730BF1}" srcOrd="0" destOrd="0" parTransId="{B67EAF8A-0F17-4F63-B30A-304188C27256}" sibTransId="{FAA63084-7ACB-44E4-993B-F4F38F0B715E}"/>
    <dgm:cxn modelId="{2EBF9B58-D9D9-48CF-9DDC-788C0755EC38}" srcId="{4077C29C-023A-4795-B789-0CAB7C730BF1}" destId="{8A7C0491-F12B-423A-9435-A5BF4F7376A4}" srcOrd="0" destOrd="0" parTransId="{6A26095D-1C1D-4726-8F16-122049BA74CB}" sibTransId="{95E3107B-AAF2-45BE-9207-3C5B5F6D82BE}"/>
    <dgm:cxn modelId="{779BDEFE-9A3B-4E41-A537-EF6C85C12889}" srcId="{A9BF5BEF-89D3-4002-B397-CCAFEE3256A1}" destId="{9FD0714E-AD25-44F4-83AA-C4A3FFEE31A2}" srcOrd="0" destOrd="0" parTransId="{7D66970F-76FF-4D94-AC62-85EF9F6FC9D4}" sibTransId="{8F941E01-E5EA-44C0-9FC3-6FACB0D6DF4D}"/>
    <dgm:cxn modelId="{BE69BD79-8F77-4A65-989E-1FF8B3A8E974}" type="presOf" srcId="{4B3DB487-E2AD-47E3-9125-A648C25696B4}" destId="{6FEABD2D-6870-4B78-853C-D191F54CEA84}" srcOrd="0" destOrd="1" presId="urn:microsoft.com/office/officeart/2005/8/layout/chevron2"/>
    <dgm:cxn modelId="{A9ACED4A-8259-4529-BF1D-DA9A4C3D071B}" type="presOf" srcId="{2EDC856E-9F68-4DAB-9211-E01179E740BB}" destId="{A245299A-7A20-4BD0-98D5-05E71128F32A}" srcOrd="0" destOrd="4" presId="urn:microsoft.com/office/officeart/2005/8/layout/chevron2"/>
    <dgm:cxn modelId="{62626C7E-4C14-4DCF-9FF6-12F2692AB1A2}" type="presParOf" srcId="{40A834B7-2304-4A72-89BA-5280DE2490A8}" destId="{48671644-4C0D-480A-B882-30265E86A845}" srcOrd="0" destOrd="0" presId="urn:microsoft.com/office/officeart/2005/8/layout/chevron2"/>
    <dgm:cxn modelId="{CD00046D-5EA6-4A7F-94C6-86D5C1E9C3EF}" type="presParOf" srcId="{48671644-4C0D-480A-B882-30265E86A845}" destId="{E59D851A-0CBC-4F69-B1E9-3E8ED2DE4798}" srcOrd="0" destOrd="0" presId="urn:microsoft.com/office/officeart/2005/8/layout/chevron2"/>
    <dgm:cxn modelId="{C8828746-580F-42FD-BF81-93CC85067459}" type="presParOf" srcId="{48671644-4C0D-480A-B882-30265E86A845}" destId="{9DB805CE-8166-4723-8092-970B06570A5C}" srcOrd="1" destOrd="0" presId="urn:microsoft.com/office/officeart/2005/8/layout/chevron2"/>
    <dgm:cxn modelId="{3F11EDAA-FEE7-4FD0-BC19-136B8FF37D07}" type="presParOf" srcId="{40A834B7-2304-4A72-89BA-5280DE2490A8}" destId="{560156C1-A399-42D3-B204-F2F48AD9473C}" srcOrd="1" destOrd="0" presId="urn:microsoft.com/office/officeart/2005/8/layout/chevron2"/>
    <dgm:cxn modelId="{3ABF6745-BC80-4C3A-A5DF-AC8DAB70271D}" type="presParOf" srcId="{40A834B7-2304-4A72-89BA-5280DE2490A8}" destId="{16CC74C9-B25B-49F2-8BA7-8B6AE8CAA5B9}" srcOrd="2" destOrd="0" presId="urn:microsoft.com/office/officeart/2005/8/layout/chevron2"/>
    <dgm:cxn modelId="{8D15F145-C42E-452C-937E-EA9EEE59CB02}" type="presParOf" srcId="{16CC74C9-B25B-49F2-8BA7-8B6AE8CAA5B9}" destId="{24904A4F-21BD-4679-901A-E0D4DE74A3F6}" srcOrd="0" destOrd="0" presId="urn:microsoft.com/office/officeart/2005/8/layout/chevron2"/>
    <dgm:cxn modelId="{86C1341A-410D-4E69-A63C-12581F02E00B}" type="presParOf" srcId="{16CC74C9-B25B-49F2-8BA7-8B6AE8CAA5B9}" destId="{A245299A-7A20-4BD0-98D5-05E71128F32A}" srcOrd="1" destOrd="0" presId="urn:microsoft.com/office/officeart/2005/8/layout/chevron2"/>
    <dgm:cxn modelId="{215D42F1-7F54-473B-91C1-8C756AE2E9EE}" type="presParOf" srcId="{40A834B7-2304-4A72-89BA-5280DE2490A8}" destId="{21B6CC3F-4279-46DC-B309-9F9416CCA560}" srcOrd="3" destOrd="0" presId="urn:microsoft.com/office/officeart/2005/8/layout/chevron2"/>
    <dgm:cxn modelId="{4E8D2728-BEE7-4FF5-9BD2-862444A7E73B}" type="presParOf" srcId="{40A834B7-2304-4A72-89BA-5280DE2490A8}" destId="{F3A052EE-236F-48E2-B6C0-5D53A24B328B}" srcOrd="4" destOrd="0" presId="urn:microsoft.com/office/officeart/2005/8/layout/chevron2"/>
    <dgm:cxn modelId="{A2CEB2D6-7992-43CB-9EE0-DE16599ACF33}" type="presParOf" srcId="{F3A052EE-236F-48E2-B6C0-5D53A24B328B}" destId="{DCC7BE93-95AB-4280-A43B-F6DC3361E390}" srcOrd="0" destOrd="0" presId="urn:microsoft.com/office/officeart/2005/8/layout/chevron2"/>
    <dgm:cxn modelId="{6C7A5062-1882-4D19-A55C-813E40B02888}" type="presParOf" srcId="{F3A052EE-236F-48E2-B6C0-5D53A24B328B}" destId="{52FCAFDA-8495-4C2F-B4A0-66A210B24A3C}" srcOrd="1" destOrd="0" presId="urn:microsoft.com/office/officeart/2005/8/layout/chevron2"/>
    <dgm:cxn modelId="{C6FF71A6-1862-4EA8-A438-DAC80769031B}" type="presParOf" srcId="{40A834B7-2304-4A72-89BA-5280DE2490A8}" destId="{66D0140D-EEC2-4D95-868D-925EAE577AAA}" srcOrd="5" destOrd="0" presId="urn:microsoft.com/office/officeart/2005/8/layout/chevron2"/>
    <dgm:cxn modelId="{A13FAAF4-F432-4BE8-8733-67C9BCB0DD68}" type="presParOf" srcId="{40A834B7-2304-4A72-89BA-5280DE2490A8}" destId="{F96CDE4B-6074-40A5-9283-AA7AD8B62BCA}" srcOrd="6" destOrd="0" presId="urn:microsoft.com/office/officeart/2005/8/layout/chevron2"/>
    <dgm:cxn modelId="{A9A339D0-5DD1-4802-B8E3-C1B1E8286C1D}" type="presParOf" srcId="{F96CDE4B-6074-40A5-9283-AA7AD8B62BCA}" destId="{9EC1FD7F-ACD1-4BBD-9AC9-DE16396D7D4E}" srcOrd="0" destOrd="0" presId="urn:microsoft.com/office/officeart/2005/8/layout/chevron2"/>
    <dgm:cxn modelId="{7A92A545-52A4-4850-8917-EA3A94D20D20}" type="presParOf" srcId="{F96CDE4B-6074-40A5-9283-AA7AD8B62BCA}" destId="{6FEABD2D-6870-4B78-853C-D191F54CEA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58B1-66EE-43C2-913A-C26948607DE9}">
      <dsp:nvSpPr>
        <dsp:cNvPr id="0" name=""/>
        <dsp:cNvSpPr/>
      </dsp:nvSpPr>
      <dsp:spPr>
        <a:xfrm>
          <a:off x="6123407" y="1957628"/>
          <a:ext cx="172102" cy="68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170"/>
              </a:lnTo>
              <a:lnTo>
                <a:pt x="172102" y="68017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33499-9EF6-41BB-8B57-BD248A4144B7}">
      <dsp:nvSpPr>
        <dsp:cNvPr id="0" name=""/>
        <dsp:cNvSpPr/>
      </dsp:nvSpPr>
      <dsp:spPr>
        <a:xfrm>
          <a:off x="4356484" y="944647"/>
          <a:ext cx="2225864" cy="24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"/>
              </a:lnTo>
              <a:lnTo>
                <a:pt x="2225864" y="120472"/>
              </a:lnTo>
              <a:lnTo>
                <a:pt x="2225864" y="24094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999DA-32A6-4DEB-903D-D0B73A0B5E6F}">
      <dsp:nvSpPr>
        <dsp:cNvPr id="0" name=""/>
        <dsp:cNvSpPr/>
      </dsp:nvSpPr>
      <dsp:spPr>
        <a:xfrm>
          <a:off x="4735110" y="1957628"/>
          <a:ext cx="172102" cy="68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170"/>
              </a:lnTo>
              <a:lnTo>
                <a:pt x="172102" y="68017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5392A-889E-4483-BD76-6A220052DE73}">
      <dsp:nvSpPr>
        <dsp:cNvPr id="0" name=""/>
        <dsp:cNvSpPr/>
      </dsp:nvSpPr>
      <dsp:spPr>
        <a:xfrm>
          <a:off x="4356484" y="944647"/>
          <a:ext cx="837567" cy="24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"/>
              </a:lnTo>
              <a:lnTo>
                <a:pt x="837567" y="120472"/>
              </a:lnTo>
              <a:lnTo>
                <a:pt x="837567" y="24094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CC6B7-406F-4934-B0DD-D3EBDC8A046B}">
      <dsp:nvSpPr>
        <dsp:cNvPr id="0" name=""/>
        <dsp:cNvSpPr/>
      </dsp:nvSpPr>
      <dsp:spPr>
        <a:xfrm>
          <a:off x="3346813" y="3077025"/>
          <a:ext cx="172102" cy="2971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643"/>
              </a:lnTo>
              <a:lnTo>
                <a:pt x="172102" y="297164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07C52-C4B6-44AA-91D7-835B924BB4F9}">
      <dsp:nvSpPr>
        <dsp:cNvPr id="0" name=""/>
        <dsp:cNvSpPr/>
      </dsp:nvSpPr>
      <dsp:spPr>
        <a:xfrm>
          <a:off x="3346813" y="3077025"/>
          <a:ext cx="172102" cy="21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3"/>
              </a:lnTo>
              <a:lnTo>
                <a:pt x="172102" y="215702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6A322-95DA-4281-86B8-BF4C463AEF61}">
      <dsp:nvSpPr>
        <dsp:cNvPr id="0" name=""/>
        <dsp:cNvSpPr/>
      </dsp:nvSpPr>
      <dsp:spPr>
        <a:xfrm>
          <a:off x="3346813" y="3077025"/>
          <a:ext cx="172102" cy="134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402"/>
              </a:lnTo>
              <a:lnTo>
                <a:pt x="172102" y="13424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FB2B-E4AA-4E79-91C1-652DDF2DAF60}">
      <dsp:nvSpPr>
        <dsp:cNvPr id="0" name=""/>
        <dsp:cNvSpPr/>
      </dsp:nvSpPr>
      <dsp:spPr>
        <a:xfrm>
          <a:off x="3346813" y="3077025"/>
          <a:ext cx="172102" cy="5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782"/>
              </a:lnTo>
              <a:lnTo>
                <a:pt x="172102" y="52778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BFBD-183A-4828-B4F2-5B154BD3C14C}">
      <dsp:nvSpPr>
        <dsp:cNvPr id="0" name=""/>
        <dsp:cNvSpPr/>
      </dsp:nvSpPr>
      <dsp:spPr>
        <a:xfrm>
          <a:off x="3760034" y="1957628"/>
          <a:ext cx="91440" cy="240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94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DB84F-92FC-45D2-830F-89C3249593ED}">
      <dsp:nvSpPr>
        <dsp:cNvPr id="0" name=""/>
        <dsp:cNvSpPr/>
      </dsp:nvSpPr>
      <dsp:spPr>
        <a:xfrm>
          <a:off x="3805754" y="944647"/>
          <a:ext cx="550729" cy="240944"/>
        </a:xfrm>
        <a:custGeom>
          <a:avLst/>
          <a:gdLst/>
          <a:ahLst/>
          <a:cxnLst/>
          <a:rect l="0" t="0" r="0" b="0"/>
          <a:pathLst>
            <a:path>
              <a:moveTo>
                <a:pt x="550729" y="0"/>
              </a:moveTo>
              <a:lnTo>
                <a:pt x="550729" y="120472"/>
              </a:lnTo>
              <a:lnTo>
                <a:pt x="0" y="120472"/>
              </a:lnTo>
              <a:lnTo>
                <a:pt x="0" y="24094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A7D89-02C4-4706-9709-5B9CDE4422B1}">
      <dsp:nvSpPr>
        <dsp:cNvPr id="0" name=""/>
        <dsp:cNvSpPr/>
      </dsp:nvSpPr>
      <dsp:spPr>
        <a:xfrm>
          <a:off x="1671678" y="1957628"/>
          <a:ext cx="172102" cy="68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170"/>
              </a:lnTo>
              <a:lnTo>
                <a:pt x="172102" y="68017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411D7-5533-4AAA-8C47-0700E61F2E70}">
      <dsp:nvSpPr>
        <dsp:cNvPr id="0" name=""/>
        <dsp:cNvSpPr/>
      </dsp:nvSpPr>
      <dsp:spPr>
        <a:xfrm>
          <a:off x="2130619" y="944647"/>
          <a:ext cx="2225864" cy="240944"/>
        </a:xfrm>
        <a:custGeom>
          <a:avLst/>
          <a:gdLst/>
          <a:ahLst/>
          <a:cxnLst/>
          <a:rect l="0" t="0" r="0" b="0"/>
          <a:pathLst>
            <a:path>
              <a:moveTo>
                <a:pt x="2225864" y="0"/>
              </a:moveTo>
              <a:lnTo>
                <a:pt x="2225864" y="120472"/>
              </a:lnTo>
              <a:lnTo>
                <a:pt x="0" y="120472"/>
              </a:lnTo>
              <a:lnTo>
                <a:pt x="0" y="24094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70265-5266-4016-8290-0D453CC3220D}">
      <dsp:nvSpPr>
        <dsp:cNvPr id="0" name=""/>
        <dsp:cNvSpPr/>
      </dsp:nvSpPr>
      <dsp:spPr>
        <a:xfrm>
          <a:off x="1077108" y="1196"/>
          <a:ext cx="6558750" cy="943451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Телешкола для родителей </a:t>
          </a:r>
          <a:r>
            <a:rPr lang="ru-RU" sz="22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«Вместе с Радостью»</a:t>
          </a:r>
          <a:endParaRPr lang="ru-RU" sz="22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77108" y="1196"/>
        <a:ext cx="6558750" cy="943451"/>
      </dsp:txXfrm>
    </dsp:sp>
    <dsp:sp modelId="{CD4DAB17-541B-4820-84C7-C8451A86B89F}">
      <dsp:nvSpPr>
        <dsp:cNvPr id="0" name=""/>
        <dsp:cNvSpPr/>
      </dsp:nvSpPr>
      <dsp:spPr>
        <a:xfrm>
          <a:off x="1556943" y="1185591"/>
          <a:ext cx="1147352" cy="772036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Ранний возраст</a:t>
          </a:r>
        </a:p>
      </dsp:txBody>
      <dsp:txXfrm>
        <a:off x="1556943" y="1185591"/>
        <a:ext cx="1147352" cy="772036"/>
      </dsp:txXfrm>
    </dsp:sp>
    <dsp:sp modelId="{79960DDA-1082-4006-9151-0950B674E38C}">
      <dsp:nvSpPr>
        <dsp:cNvPr id="0" name=""/>
        <dsp:cNvSpPr/>
      </dsp:nvSpPr>
      <dsp:spPr>
        <a:xfrm>
          <a:off x="1843781" y="2198572"/>
          <a:ext cx="1147352" cy="878453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«Школа заботливых родителей»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43781" y="2198572"/>
        <a:ext cx="1147352" cy="878453"/>
      </dsp:txXfrm>
    </dsp:sp>
    <dsp:sp modelId="{E2366E75-9D87-47B1-97AA-C84F8570987F}">
      <dsp:nvSpPr>
        <dsp:cNvPr id="0" name=""/>
        <dsp:cNvSpPr/>
      </dsp:nvSpPr>
      <dsp:spPr>
        <a:xfrm>
          <a:off x="3232078" y="1185591"/>
          <a:ext cx="1147352" cy="772036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Дошкольный возраст</a:t>
          </a:r>
        </a:p>
      </dsp:txBody>
      <dsp:txXfrm>
        <a:off x="3232078" y="1185591"/>
        <a:ext cx="1147352" cy="772036"/>
      </dsp:txXfrm>
    </dsp:sp>
    <dsp:sp modelId="{C47C048E-BFBB-4313-866B-0D1F30655CE3}">
      <dsp:nvSpPr>
        <dsp:cNvPr id="0" name=""/>
        <dsp:cNvSpPr/>
      </dsp:nvSpPr>
      <dsp:spPr>
        <a:xfrm>
          <a:off x="3232078" y="2198572"/>
          <a:ext cx="1147352" cy="878453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«Учимся играя»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32078" y="2198572"/>
        <a:ext cx="1147352" cy="878453"/>
      </dsp:txXfrm>
    </dsp:sp>
    <dsp:sp modelId="{D391C0E9-1D82-4DA1-AF96-4A3E6A3E8EAA}">
      <dsp:nvSpPr>
        <dsp:cNvPr id="0" name=""/>
        <dsp:cNvSpPr/>
      </dsp:nvSpPr>
      <dsp:spPr>
        <a:xfrm>
          <a:off x="3518916" y="3317969"/>
          <a:ext cx="2792014" cy="573676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Студия «</a:t>
          </a:r>
          <a:r>
            <a:rPr lang="ru-RU" sz="1400" b="1" kern="1200" dirty="0" err="1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Роботехники</a:t>
          </a: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  <a:endParaRPr lang="ru-RU" sz="1400" b="1" kern="1200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8916" y="3317969"/>
        <a:ext cx="2792014" cy="573676"/>
      </dsp:txXfrm>
    </dsp:sp>
    <dsp:sp modelId="{28EA55A0-4A1C-437C-8FF6-33EA843773C9}">
      <dsp:nvSpPr>
        <dsp:cNvPr id="0" name=""/>
        <dsp:cNvSpPr/>
      </dsp:nvSpPr>
      <dsp:spPr>
        <a:xfrm>
          <a:off x="3518916" y="4132590"/>
          <a:ext cx="2792014" cy="573676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Студия «Волшебные пальчики»</a:t>
          </a:r>
          <a:endParaRPr lang="ru-RU" sz="1400" b="1" kern="1200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8916" y="4132590"/>
        <a:ext cx="2792014" cy="573676"/>
      </dsp:txXfrm>
    </dsp:sp>
    <dsp:sp modelId="{052ACA26-A8EB-4308-931E-111A4BACAE54}">
      <dsp:nvSpPr>
        <dsp:cNvPr id="0" name=""/>
        <dsp:cNvSpPr/>
      </dsp:nvSpPr>
      <dsp:spPr>
        <a:xfrm>
          <a:off x="3518916" y="4947210"/>
          <a:ext cx="2792014" cy="573676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 «Всезнайка»</a:t>
          </a:r>
          <a:endParaRPr lang="ru-RU" sz="1400" b="1" kern="1200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8916" y="4947210"/>
        <a:ext cx="2792014" cy="573676"/>
      </dsp:txXfrm>
    </dsp:sp>
    <dsp:sp modelId="{9202C6E6-9565-4F0A-9C0A-B3E137B5A030}">
      <dsp:nvSpPr>
        <dsp:cNvPr id="0" name=""/>
        <dsp:cNvSpPr/>
      </dsp:nvSpPr>
      <dsp:spPr>
        <a:xfrm>
          <a:off x="3518916" y="5761831"/>
          <a:ext cx="2792014" cy="573676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Интерактивный музей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rPr>
            <a:t>«Горнозаводские профессии»</a:t>
          </a:r>
          <a:endParaRPr lang="ru-RU" sz="1400" b="1" kern="1200" dirty="0">
            <a:solidFill>
              <a:srgbClr val="99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8916" y="5761831"/>
        <a:ext cx="2792014" cy="573676"/>
      </dsp:txXfrm>
    </dsp:sp>
    <dsp:sp modelId="{6E301347-C852-4C71-A1D3-B64D7B6E0962}">
      <dsp:nvSpPr>
        <dsp:cNvPr id="0" name=""/>
        <dsp:cNvSpPr/>
      </dsp:nvSpPr>
      <dsp:spPr>
        <a:xfrm>
          <a:off x="4620375" y="1185591"/>
          <a:ext cx="1147352" cy="772036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 ОВЗ</a:t>
          </a:r>
        </a:p>
      </dsp:txBody>
      <dsp:txXfrm>
        <a:off x="4620375" y="1185591"/>
        <a:ext cx="1147352" cy="772036"/>
      </dsp:txXfrm>
    </dsp:sp>
    <dsp:sp modelId="{A5A18E59-7DE4-497A-A551-20000F32C871}">
      <dsp:nvSpPr>
        <dsp:cNvPr id="0" name=""/>
        <dsp:cNvSpPr/>
      </dsp:nvSpPr>
      <dsp:spPr>
        <a:xfrm>
          <a:off x="4907213" y="2198572"/>
          <a:ext cx="1147352" cy="878453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«Мы вместе»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07213" y="2198572"/>
        <a:ext cx="1147352" cy="878453"/>
      </dsp:txXfrm>
    </dsp:sp>
    <dsp:sp modelId="{2624FA55-69CC-4E94-A37E-B43C7B044373}">
      <dsp:nvSpPr>
        <dsp:cNvPr id="0" name=""/>
        <dsp:cNvSpPr/>
      </dsp:nvSpPr>
      <dsp:spPr>
        <a:xfrm>
          <a:off x="6008672" y="1185591"/>
          <a:ext cx="1147352" cy="772036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Консультации</a:t>
          </a:r>
        </a:p>
      </dsp:txBody>
      <dsp:txXfrm>
        <a:off x="6008672" y="1185591"/>
        <a:ext cx="1147352" cy="772036"/>
      </dsp:txXfrm>
    </dsp:sp>
    <dsp:sp modelId="{9ED79F9D-95EF-4C73-9CD9-989A3BAD078C}">
      <dsp:nvSpPr>
        <dsp:cNvPr id="0" name=""/>
        <dsp:cNvSpPr/>
      </dsp:nvSpPr>
      <dsp:spPr>
        <a:xfrm>
          <a:off x="6295510" y="2198572"/>
          <a:ext cx="1147352" cy="878453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«Мы партнеры»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295510" y="2198572"/>
        <a:ext cx="1147352" cy="878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851A-0CBC-4F69-B1E9-3E8ED2DE4798}">
      <dsp:nvSpPr>
        <dsp:cNvPr id="0" name=""/>
        <dsp:cNvSpPr/>
      </dsp:nvSpPr>
      <dsp:spPr>
        <a:xfrm rot="5400000">
          <a:off x="-207163" y="219746"/>
          <a:ext cx="1381090" cy="966763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«Школа заботливых родителей»</a:t>
          </a:r>
          <a:endParaRPr lang="ru-RU" sz="1000" b="1" kern="1200" dirty="0">
            <a:solidFill>
              <a:srgbClr val="FF0000"/>
            </a:solidFill>
          </a:endParaRPr>
        </a:p>
      </dsp:txBody>
      <dsp:txXfrm rot="-5400000">
        <a:off x="1" y="495965"/>
        <a:ext cx="966763" cy="414327"/>
      </dsp:txXfrm>
    </dsp:sp>
    <dsp:sp modelId="{9DB805CE-8166-4723-8092-970B06570A5C}">
      <dsp:nvSpPr>
        <dsp:cNvPr id="0" name=""/>
        <dsp:cNvSpPr/>
      </dsp:nvSpPr>
      <dsp:spPr>
        <a:xfrm rot="5400000">
          <a:off x="4499023" y="-3519677"/>
          <a:ext cx="897709" cy="7962228"/>
        </a:xfrm>
        <a:prstGeom prst="round2Same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Целевая аудитория</a:t>
          </a:r>
          <a:r>
            <a:rPr lang="ru-RU" sz="1000" kern="1200" dirty="0" smtClean="0"/>
            <a:t>: дети раннего возраста и родители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Краткое содержание:</a:t>
          </a:r>
          <a:r>
            <a:rPr lang="ru-RU" sz="1000" kern="1200" dirty="0" smtClean="0"/>
            <a:t> 4 занятия в месяц (смешанное обучение), в том числе 2-3 видео-занятия, и 1-2 закрепляющих, в д\с. В рамках предложенного формата предусматриваются консультационные встречи по запросу родителей в режиме онлайн.</a:t>
          </a:r>
          <a:endParaRPr lang="ru-RU" sz="1000" kern="1200" dirty="0"/>
        </a:p>
      </dsp:txBody>
      <dsp:txXfrm rot="-5400000">
        <a:off x="966764" y="56405"/>
        <a:ext cx="7918405" cy="810063"/>
      </dsp:txXfrm>
    </dsp:sp>
    <dsp:sp modelId="{24904A4F-21BD-4679-901A-E0D4DE74A3F6}">
      <dsp:nvSpPr>
        <dsp:cNvPr id="0" name=""/>
        <dsp:cNvSpPr/>
      </dsp:nvSpPr>
      <dsp:spPr>
        <a:xfrm rot="5400000">
          <a:off x="-207163" y="4586712"/>
          <a:ext cx="1381090" cy="966763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</a:rPr>
            <a:t>«Мы партнеры»</a:t>
          </a:r>
          <a:endParaRPr lang="ru-RU" sz="1100" b="1" kern="1200" dirty="0">
            <a:solidFill>
              <a:srgbClr val="FF0000"/>
            </a:solidFill>
          </a:endParaRPr>
        </a:p>
      </dsp:txBody>
      <dsp:txXfrm rot="-5400000">
        <a:off x="1" y="4862931"/>
        <a:ext cx="966763" cy="414327"/>
      </dsp:txXfrm>
    </dsp:sp>
    <dsp:sp modelId="{A245299A-7A20-4BD0-98D5-05E71128F32A}">
      <dsp:nvSpPr>
        <dsp:cNvPr id="0" name=""/>
        <dsp:cNvSpPr/>
      </dsp:nvSpPr>
      <dsp:spPr>
        <a:xfrm rot="5400000">
          <a:off x="4105678" y="-1873668"/>
          <a:ext cx="1684398" cy="7962228"/>
        </a:xfrm>
        <a:prstGeom prst="round2Same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Целевая аудитория</a:t>
          </a:r>
          <a:r>
            <a:rPr lang="ru-RU" sz="1000" b="1" kern="1200" dirty="0" smtClean="0"/>
            <a:t>: дети дошкольного возраста и родители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Краткое содержание:</a:t>
          </a:r>
          <a:r>
            <a:rPr lang="ru-RU" sz="1000" b="1" kern="1200" dirty="0" smtClean="0"/>
            <a:t> курс проводится по запросам родителей с различной тематикой. 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Предлагается: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студия Робототехники – 12 видео – встреч; 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студия «Волшебные пальчики» - 18 видео - встреч;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школа «Всезнайка» - 16 видео – встреч;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интерактивный музей «Горнозаводских профессий» - 8 видео - встреч.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Предложенный формат предусматривает смешанное обучение: как заочное, так и очное на площадке конкретного детского сада. </a:t>
          </a:r>
          <a:endParaRPr lang="ru-RU" sz="1000" b="1" kern="1200" dirty="0"/>
        </a:p>
      </dsp:txBody>
      <dsp:txXfrm rot="-5400000">
        <a:off x="966763" y="1347473"/>
        <a:ext cx="7880002" cy="1519946"/>
      </dsp:txXfrm>
    </dsp:sp>
    <dsp:sp modelId="{DCC7BE93-95AB-4280-A43B-F6DC3361E390}">
      <dsp:nvSpPr>
        <dsp:cNvPr id="0" name=""/>
        <dsp:cNvSpPr/>
      </dsp:nvSpPr>
      <dsp:spPr>
        <a:xfrm rot="5400000">
          <a:off x="-308687" y="1569165"/>
          <a:ext cx="1584138" cy="966763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FF0000"/>
              </a:solidFill>
            </a:rPr>
            <a:t>«Учимся, играя»</a:t>
          </a:r>
          <a:endParaRPr lang="ru-RU" sz="1100" kern="1200" dirty="0">
            <a:solidFill>
              <a:srgbClr val="FF0000"/>
            </a:solidFill>
          </a:endParaRPr>
        </a:p>
      </dsp:txBody>
      <dsp:txXfrm rot="-5400000">
        <a:off x="1" y="1743860"/>
        <a:ext cx="966763" cy="617375"/>
      </dsp:txXfrm>
    </dsp:sp>
    <dsp:sp modelId="{52FCAFDA-8495-4C2F-B4A0-66A210B24A3C}">
      <dsp:nvSpPr>
        <dsp:cNvPr id="0" name=""/>
        <dsp:cNvSpPr/>
      </dsp:nvSpPr>
      <dsp:spPr>
        <a:xfrm rot="5400000">
          <a:off x="4468368" y="-363907"/>
          <a:ext cx="897709" cy="7962228"/>
        </a:xfrm>
        <a:prstGeom prst="round2Same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Целевая аудитория</a:t>
          </a:r>
          <a:r>
            <a:rPr lang="ru-RU" sz="1000" b="1" kern="1200" dirty="0" smtClean="0"/>
            <a:t>: дети с ОВЗ  и родители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Краткое содержание</a:t>
          </a:r>
          <a:r>
            <a:rPr lang="ru-RU" sz="1000" b="1" kern="1200" dirty="0" smtClean="0"/>
            <a:t>:   курс направлен на коррекционно-развивающую образовательную деятельность с детьми ОВЗ (дети-</a:t>
          </a:r>
          <a:r>
            <a:rPr lang="ru-RU" sz="1000" b="1" kern="1200" dirty="0" err="1" smtClean="0"/>
            <a:t>дауны</a:t>
          </a:r>
          <a:r>
            <a:rPr lang="ru-RU" sz="1000" b="1" kern="1200" dirty="0" smtClean="0"/>
            <a:t>, дети с нарушением зрения)</a:t>
          </a:r>
          <a:endParaRPr lang="ru-RU" sz="1000" b="1" kern="1200" dirty="0"/>
        </a:p>
      </dsp:txBody>
      <dsp:txXfrm rot="-5400000">
        <a:off x="936109" y="3212175"/>
        <a:ext cx="7918405" cy="810063"/>
      </dsp:txXfrm>
    </dsp:sp>
    <dsp:sp modelId="{9EC1FD7F-ACD1-4BBD-9AC9-DE16396D7D4E}">
      <dsp:nvSpPr>
        <dsp:cNvPr id="0" name=""/>
        <dsp:cNvSpPr/>
      </dsp:nvSpPr>
      <dsp:spPr>
        <a:xfrm rot="5400000">
          <a:off x="-207163" y="3387234"/>
          <a:ext cx="1381090" cy="966763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FF0000"/>
              </a:solidFill>
            </a:rPr>
            <a:t>«Мы вместе»</a:t>
          </a:r>
          <a:endParaRPr lang="ru-RU" sz="1100" kern="1200" dirty="0">
            <a:solidFill>
              <a:srgbClr val="FF0000"/>
            </a:solidFill>
          </a:endParaRPr>
        </a:p>
      </dsp:txBody>
      <dsp:txXfrm rot="-5400000">
        <a:off x="1" y="3663453"/>
        <a:ext cx="966763" cy="414327"/>
      </dsp:txXfrm>
    </dsp:sp>
    <dsp:sp modelId="{6FEABD2D-6870-4B78-853C-D191F54CEA84}">
      <dsp:nvSpPr>
        <dsp:cNvPr id="0" name=""/>
        <dsp:cNvSpPr/>
      </dsp:nvSpPr>
      <dsp:spPr>
        <a:xfrm rot="5400000">
          <a:off x="4499023" y="834706"/>
          <a:ext cx="897709" cy="7962228"/>
        </a:xfrm>
        <a:prstGeom prst="round2Same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Целевая аудитория</a:t>
          </a:r>
          <a:r>
            <a:rPr lang="ru-RU" sz="1000" b="1" kern="1200" dirty="0" smtClean="0"/>
            <a:t>: родители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sng" kern="1200" dirty="0" smtClean="0"/>
            <a:t>Краткое содержание</a:t>
          </a:r>
          <a:r>
            <a:rPr lang="ru-RU" sz="1000" b="1" kern="1200" dirty="0" smtClean="0"/>
            <a:t>:   консультация по запросам родителей с использованием различных форм: «клуб будущих родителей», мастер-класс при участии специалистов, консультации в режиме онлайн</a:t>
          </a:r>
          <a:endParaRPr lang="ru-RU" sz="1000" b="1" kern="1200" dirty="0"/>
        </a:p>
      </dsp:txBody>
      <dsp:txXfrm rot="-5400000">
        <a:off x="966764" y="4410789"/>
        <a:ext cx="7918405" cy="81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E9E6-37DA-43F0-A339-0C24A81B111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DFC6-F3B8-49D6-83E2-12B7861A2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 детский сад «Радость» комбинированного вида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3096344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ru-RU" sz="3400" b="1" dirty="0" err="1" smtClean="0">
                <a:solidFill>
                  <a:schemeClr val="bg1"/>
                </a:solidFill>
                <a:latin typeface="+mj-lt"/>
              </a:rPr>
              <a:t>Стажировочная</a:t>
            </a:r>
            <a:r>
              <a:rPr lang="ru-RU" sz="3400" b="1" dirty="0" smtClean="0">
                <a:solidFill>
                  <a:schemeClr val="bg1"/>
                </a:solidFill>
                <a:latin typeface="+mj-lt"/>
              </a:rPr>
              <a:t> площадка </a:t>
            </a:r>
          </a:p>
          <a:p>
            <a:pPr marL="36576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+mj-lt"/>
              </a:rPr>
              <a:t>ГАОУ ДПО СО «ИРО»</a:t>
            </a:r>
          </a:p>
          <a:p>
            <a:pPr marL="36576" indent="0" algn="ctr">
              <a:buNone/>
            </a:pPr>
            <a:endParaRPr lang="ru-RU" sz="3400" dirty="0" smtClean="0">
              <a:solidFill>
                <a:schemeClr val="bg1"/>
              </a:solidFill>
              <a:latin typeface="+mj-lt"/>
            </a:endParaRPr>
          </a:p>
          <a:p>
            <a:pPr marL="36576" indent="0" algn="ctr">
              <a:buNone/>
            </a:pPr>
            <a:r>
              <a:rPr lang="ru-RU" sz="3400" dirty="0" smtClean="0">
                <a:solidFill>
                  <a:schemeClr val="bg1"/>
                </a:solidFill>
                <a:latin typeface="+mj-lt"/>
              </a:rPr>
              <a:t>«Создание условий для распространения моделей государственно-общественного управления образованием и поддержка программ развития регионально-муниципальных систем дошкольного образования»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03648" y="537321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Представители: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Овчинникова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Татьяна Владимировна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Микрюков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Людмила Ивановна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E:\все юбилей\все бренды\Брэнды\ФИРМЕННЫЙ СТИЛЬ\МАДОУ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40160" cy="1368152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9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76470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Формы получения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03119078"/>
              </p:ext>
            </p:extLst>
          </p:nvPr>
        </p:nvGraphicFramePr>
        <p:xfrm>
          <a:off x="107504" y="764704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Образовательные </a:t>
            </a:r>
            <a:r>
              <a:rPr lang="ru-RU" b="1" dirty="0">
                <a:solidFill>
                  <a:srgbClr val="FF0000"/>
                </a:solidFill>
              </a:rPr>
              <a:t>эффекты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36576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173038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Сложится общественно-государственная система управления качеством дошкольного образования..</a:t>
            </a: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Увеличение охваченности вариативными формами дошкольного образования  всех нуждающихся детей в возрасте от 1,5 лет до 7 лет в зависимости от потребностей проживающих в городе.</a:t>
            </a:r>
            <a:endParaRPr lang="ru-RU" dirty="0" smtClean="0">
              <a:solidFill>
                <a:schemeClr val="bg1"/>
              </a:solidFill>
            </a:endParaRPr>
          </a:p>
          <a:p>
            <a:pPr marL="173038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</a:t>
            </a:r>
            <a:r>
              <a:rPr lang="ru-RU" dirty="0">
                <a:solidFill>
                  <a:schemeClr val="bg1"/>
                </a:solidFill>
              </a:rPr>
              <a:t>альтернативных форм дошкольного образования, позволяющих эффективно использовать все виды ресурсов, </a:t>
            </a:r>
            <a:r>
              <a:rPr lang="ru-RU" dirty="0" smtClean="0">
                <a:solidFill>
                  <a:schemeClr val="bg1"/>
                </a:solidFill>
              </a:rPr>
              <a:t>информационно-коммуникационной </a:t>
            </a:r>
            <a:r>
              <a:rPr lang="ru-RU" dirty="0">
                <a:solidFill>
                  <a:schemeClr val="bg1"/>
                </a:solidFill>
              </a:rPr>
              <a:t>среды, обеспечивающей родителям возможность повысить свою компетентность в вопросах развития и воспитания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Использование </a:t>
            </a:r>
            <a:r>
              <a:rPr lang="ru-RU" dirty="0">
                <a:solidFill>
                  <a:schemeClr val="bg1"/>
                </a:solidFill>
              </a:rPr>
              <a:t>новых информационных сервисов систем и технологий обучения, электронных образовательных ресурсов нового поколения в работе с родителями.</a:t>
            </a: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Внедрение </a:t>
            </a:r>
            <a:r>
              <a:rPr lang="ru-RU" dirty="0">
                <a:solidFill>
                  <a:schemeClr val="bg1"/>
                </a:solidFill>
              </a:rPr>
              <a:t>информационно-коммуникационных технологий в процесс организации дошкольного образования.</a:t>
            </a: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Предоставление </a:t>
            </a:r>
            <a:r>
              <a:rPr lang="ru-RU" dirty="0">
                <a:solidFill>
                  <a:schemeClr val="bg1"/>
                </a:solidFill>
              </a:rPr>
              <a:t>возможности получения услуг по консультированию и </a:t>
            </a:r>
            <a:r>
              <a:rPr lang="ru-RU" dirty="0" smtClean="0">
                <a:solidFill>
                  <a:schemeClr val="bg1"/>
                </a:solidFill>
              </a:rPr>
              <a:t>психолого-педагогической </a:t>
            </a:r>
            <a:r>
              <a:rPr lang="ru-RU" dirty="0">
                <a:solidFill>
                  <a:schemeClr val="bg1"/>
                </a:solidFill>
              </a:rPr>
              <a:t>помощи детям, нуждающихся семей с детьми в возрасте от 2 лет до 7 лет.</a:t>
            </a: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Обеспечение </a:t>
            </a:r>
            <a:r>
              <a:rPr lang="ru-RU" dirty="0">
                <a:solidFill>
                  <a:schemeClr val="bg1"/>
                </a:solidFill>
              </a:rPr>
              <a:t>информацией о своей деятельности и качестве образовательных услуг всеми детскими садами общественных организаций и населения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173038" lvl="0" indent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Разработка </a:t>
            </a:r>
            <a:r>
              <a:rPr lang="ru-RU" dirty="0">
                <a:solidFill>
                  <a:schemeClr val="bg1"/>
                </a:solidFill>
              </a:rPr>
              <a:t>критериев эффективного контракта с педагогами как один из способов открытости результатов деятельности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36576" lv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36576" lv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471058"/>
              </p:ext>
            </p:extLst>
          </p:nvPr>
        </p:nvGraphicFramePr>
        <p:xfrm>
          <a:off x="0" y="116632"/>
          <a:ext cx="8892480" cy="6552727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4431403"/>
                <a:gridCol w="4461077"/>
              </a:tblGrid>
              <a:tr h="808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Возможные риски реализации проекта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Пути  минимизации или снятия рисков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26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Несоответствие уровня содержания стажировки ожиданиям населения.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Предварительная диагностика запросов.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8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Отсутствие спроса на заявленную тему.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Проведение рекламной компании.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Отсутствие необходимых помещений для внедрения вариативных форм дошкольного образования.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Эффективное использование имеющихся помещений детских садов МАДОУ «Радость», учитывая временной ресурс.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2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Недостаточное количество квалифицированных педагогических кадров, привлечение педагогических кадров.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Повышение квалификации кадров, через прохождение курсов повышения квалификации.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5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Информационная карта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2059"/>
              </p:ext>
            </p:extLst>
          </p:nvPr>
        </p:nvGraphicFramePr>
        <p:xfrm>
          <a:off x="23086" y="620688"/>
          <a:ext cx="9120914" cy="65215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2489138"/>
                <a:gridCol w="6631776"/>
              </a:tblGrid>
              <a:tr h="294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Регион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Свердловская область, город Нижний Тагил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968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Муниципальное автономное дошкольное образовательное учреждение детский сад «Радость» комбинированного вида (далее - МАДОУ «Радость»)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282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Тип учреждения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Дошкольное образовательное учреждение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24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Вид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Детский сад комбинированного вида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1039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Структура МАДОУ «Радость»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33 структурных подразделений - детские сады: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29 - детский сад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2 - комбинированного вида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2 - присмотра и оздоровления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990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Руководитель проекта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Директор МАДОУ «Радость» 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Городилова 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Елена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Геннадьевна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4813" marR="44813" marT="0" marB="0"/>
                </a:tc>
              </a:tr>
              <a:tr h="24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Куратор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Жижина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Нина Владимировна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476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Адрес 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622034 г. Нижний Тагил, улица Карла Маркса, 73/8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24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Телефон/факс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8(3435) 41-59-65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511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E-mail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e.gorodilova2014@yandex.ru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madou_rad@mail.ru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24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Сайт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http://радость-нт.рф/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  <a:tr h="968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Тема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проекта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«Предоставление вариативных форм дошкольного образования для расширения возможностей предоставления услуг населению».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3" marR="448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496396"/>
              </p:ext>
            </p:extLst>
          </p:nvPr>
        </p:nvGraphicFramePr>
        <p:xfrm>
          <a:off x="0" y="35994"/>
          <a:ext cx="9144000" cy="8127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1403648"/>
                <a:gridCol w="7740352"/>
              </a:tblGrid>
              <a:tr h="303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Проблема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Противоречие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между обеспечением государственных гарантий доступности и равных возможностей получения полноценного образования, достижением нового современного качества дошкольного образования, расширением охвата детей дошкольным образованием и существующим дефицитом мест в детских садах, отсутствием необходимых площадей, увеличением детей с проблемами развития.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4621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Цель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Создание условий для внедрения вариативных форм дошкольного образования и расширения возможности предоставления услуг населению через распространение инновационного опыта в форме «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Телешколы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».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4976" cy="1196752"/>
          </a:xfrm>
          <a:ln w="19050"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DA8C8A"/>
                </a:solidFill>
                <a:latin typeface="Times New Roman" pitchFamily="18" charset="0"/>
                <a:cs typeface="Times New Roman" pitchFamily="18" charset="0"/>
              </a:rPr>
              <a:t>МОДЕЛЬ </a:t>
            </a:r>
            <a: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DA8C8A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распространения моделей государственно-общественного управления образованием и поддержка программ развития регионально-муниципальных систем дошкольного образования»</a:t>
            </a:r>
            <a:r>
              <a:rPr lang="ru-RU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95736" y="2348880"/>
            <a:ext cx="1154113" cy="314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067944" y="2348880"/>
            <a:ext cx="935037" cy="33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96136" y="2348880"/>
            <a:ext cx="876300" cy="33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Социум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AutoShape 7"/>
          <p:cNvSpPr>
            <a:spLocks noChangeShapeType="1"/>
          </p:cNvSpPr>
          <p:nvPr/>
        </p:nvSpPr>
        <p:spPr bwMode="auto">
          <a:xfrm>
            <a:off x="2627784" y="2060848"/>
            <a:ext cx="37750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84" name="AutoShape 16"/>
          <p:cNvCxnSpPr>
            <a:cxnSpLocks noChangeShapeType="1"/>
          </p:cNvCxnSpPr>
          <p:nvPr/>
        </p:nvCxnSpPr>
        <p:spPr bwMode="auto">
          <a:xfrm>
            <a:off x="2843808" y="2060848"/>
            <a:ext cx="0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>
            <a:off x="4572000" y="2060848"/>
            <a:ext cx="0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6228184" y="2060848"/>
            <a:ext cx="0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" name="AutoShape 16"/>
          <p:cNvCxnSpPr>
            <a:cxnSpLocks noChangeShapeType="1"/>
          </p:cNvCxnSpPr>
          <p:nvPr/>
        </p:nvCxnSpPr>
        <p:spPr bwMode="auto">
          <a:xfrm>
            <a:off x="4572000" y="1772816"/>
            <a:ext cx="0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251520" y="3356992"/>
            <a:ext cx="2376264" cy="4616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педагогическая служба ДОО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2" name="AutoShape 34"/>
          <p:cNvSpPr>
            <a:spLocks noChangeShapeType="1"/>
          </p:cNvSpPr>
          <p:nvPr/>
        </p:nvSpPr>
        <p:spPr bwMode="auto">
          <a:xfrm>
            <a:off x="971600" y="3068960"/>
            <a:ext cx="0" cy="1793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51520" y="4293096"/>
            <a:ext cx="2376264" cy="4616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 воспитателей по возрастной категории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0" name="AutoShape 32"/>
          <p:cNvSpPr>
            <a:spLocks noChangeShapeType="1"/>
          </p:cNvSpPr>
          <p:nvPr/>
        </p:nvSpPr>
        <p:spPr bwMode="auto">
          <a:xfrm>
            <a:off x="971600" y="4005064"/>
            <a:ext cx="0" cy="1793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51520" y="5157192"/>
            <a:ext cx="3240360" cy="8309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Информационно-аналитический центр: сайт ДОУ, информационные буклеты, видеоуроки,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видеоконсультации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сборник, электронный журнал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AutoShape 23"/>
          <p:cNvSpPr>
            <a:spLocks noChangeShapeType="1"/>
          </p:cNvSpPr>
          <p:nvPr/>
        </p:nvSpPr>
        <p:spPr bwMode="auto">
          <a:xfrm>
            <a:off x="971600" y="4869160"/>
            <a:ext cx="0" cy="1793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3707904" y="3140968"/>
            <a:ext cx="1676400" cy="155098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28575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</a:t>
            </a:r>
            <a:endParaRPr kumimoji="0" lang="ru-RU" sz="16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3" name="AutoShape 35"/>
          <p:cNvSpPr>
            <a:spLocks noChangeShapeType="1"/>
          </p:cNvSpPr>
          <p:nvPr/>
        </p:nvSpPr>
        <p:spPr bwMode="auto">
          <a:xfrm>
            <a:off x="2627784" y="3717032"/>
            <a:ext cx="1008112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6" name="AutoShape 28"/>
          <p:cNvSpPr>
            <a:spLocks noChangeShapeType="1"/>
          </p:cNvSpPr>
          <p:nvPr/>
        </p:nvSpPr>
        <p:spPr bwMode="auto">
          <a:xfrm>
            <a:off x="2627784" y="2924944"/>
            <a:ext cx="1224136" cy="50405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3" name="AutoShape 25"/>
          <p:cNvSpPr>
            <a:spLocks noChangeShapeType="1"/>
          </p:cNvSpPr>
          <p:nvPr/>
        </p:nvSpPr>
        <p:spPr bwMode="auto">
          <a:xfrm flipV="1">
            <a:off x="2627784" y="4221087"/>
            <a:ext cx="1080120" cy="549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9" name="AutoShape 21"/>
          <p:cNvSpPr>
            <a:spLocks noChangeShapeType="1"/>
          </p:cNvSpPr>
          <p:nvPr/>
        </p:nvSpPr>
        <p:spPr bwMode="auto">
          <a:xfrm flipV="1">
            <a:off x="3491880" y="4653135"/>
            <a:ext cx="648072" cy="90931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444208" y="3789040"/>
            <a:ext cx="2412801" cy="4320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Родительский комитет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6228184" y="4581128"/>
            <a:ext cx="2628825" cy="4616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ДОО с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724128" y="5445224"/>
            <a:ext cx="2736304" cy="476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Научное сообщество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5" name="AutoShape 37"/>
          <p:cNvSpPr>
            <a:spLocks noChangeShapeType="1"/>
          </p:cNvSpPr>
          <p:nvPr/>
        </p:nvSpPr>
        <p:spPr bwMode="auto">
          <a:xfrm flipH="1">
            <a:off x="5436096" y="3843210"/>
            <a:ext cx="1008112" cy="4571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8" name="AutoShape 30"/>
          <p:cNvSpPr>
            <a:spLocks noChangeShapeType="1"/>
          </p:cNvSpPr>
          <p:nvPr/>
        </p:nvSpPr>
        <p:spPr bwMode="auto">
          <a:xfrm flipH="1">
            <a:off x="5220070" y="2996952"/>
            <a:ext cx="1224137" cy="43204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5" name="AutoShape 27"/>
          <p:cNvSpPr>
            <a:spLocks noChangeShapeType="1"/>
          </p:cNvSpPr>
          <p:nvPr/>
        </p:nvSpPr>
        <p:spPr bwMode="auto">
          <a:xfrm flipH="1" flipV="1">
            <a:off x="5364088" y="4293096"/>
            <a:ext cx="839787" cy="5699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0" name="AutoShape 22"/>
          <p:cNvSpPr>
            <a:spLocks noChangeShapeType="1"/>
          </p:cNvSpPr>
          <p:nvPr/>
        </p:nvSpPr>
        <p:spPr bwMode="auto">
          <a:xfrm flipH="1" flipV="1">
            <a:off x="5004048" y="4653136"/>
            <a:ext cx="720080" cy="10081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331640" y="6309320"/>
            <a:ext cx="6707188" cy="285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СОЦИОКУЛЬТУРНАЯ  СРЕДА ДОО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7" name="AutoShape 29"/>
          <p:cNvSpPr>
            <a:spLocks noChangeShapeType="1"/>
          </p:cNvSpPr>
          <p:nvPr/>
        </p:nvSpPr>
        <p:spPr bwMode="auto">
          <a:xfrm>
            <a:off x="7164288" y="4221088"/>
            <a:ext cx="0" cy="3603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8" name="AutoShape 20"/>
          <p:cNvSpPr>
            <a:spLocks noChangeShapeType="1"/>
          </p:cNvSpPr>
          <p:nvPr/>
        </p:nvSpPr>
        <p:spPr bwMode="auto">
          <a:xfrm>
            <a:off x="7164288" y="5085184"/>
            <a:ext cx="0" cy="3603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51520" y="2780928"/>
            <a:ext cx="2376264" cy="2160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Педагогический совет ДОО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444208" y="2852936"/>
            <a:ext cx="2402160" cy="46166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Первичная профсоюзная организация ДОО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25" name="AutoShape 57"/>
          <p:cNvCxnSpPr>
            <a:cxnSpLocks noChangeShapeType="1"/>
          </p:cNvCxnSpPr>
          <p:nvPr/>
        </p:nvCxnSpPr>
        <p:spPr bwMode="auto">
          <a:xfrm flipH="1">
            <a:off x="1403648" y="1844824"/>
            <a:ext cx="216024" cy="8702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26" name="AutoShape 58"/>
          <p:cNvCxnSpPr>
            <a:cxnSpLocks noChangeShapeType="1"/>
          </p:cNvCxnSpPr>
          <p:nvPr/>
        </p:nvCxnSpPr>
        <p:spPr bwMode="auto">
          <a:xfrm>
            <a:off x="7596336" y="1844824"/>
            <a:ext cx="216024" cy="8640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052736"/>
            <a:ext cx="2994076" cy="76944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Директор МАДОУ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Заведующие      структурных подразделений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Профессиональный Блок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707904" y="1052736"/>
            <a:ext cx="2085975" cy="5760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Управляющий совет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Наблюдательный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Общее собрание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588224" y="1124744"/>
            <a:ext cx="2133278" cy="64807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Общественный Блок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9" name="AutoShape 5"/>
          <p:cNvCxnSpPr>
            <a:cxnSpLocks noChangeShapeType="1"/>
            <a:endCxn id="1026" idx="3"/>
          </p:cNvCxnSpPr>
          <p:nvPr/>
        </p:nvCxnSpPr>
        <p:spPr bwMode="auto">
          <a:xfrm flipH="1">
            <a:off x="2994076" y="1340768"/>
            <a:ext cx="733200" cy="966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0" name="AutoShape 6"/>
          <p:cNvCxnSpPr>
            <a:cxnSpLocks noChangeShapeType="1"/>
            <a:stCxn id="1027" idx="3"/>
          </p:cNvCxnSpPr>
          <p:nvPr/>
        </p:nvCxnSpPr>
        <p:spPr bwMode="auto">
          <a:xfrm>
            <a:off x="5793879" y="1340768"/>
            <a:ext cx="794345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0" name="AutoShape 23"/>
          <p:cNvSpPr>
            <a:spLocks noChangeShapeType="1"/>
          </p:cNvSpPr>
          <p:nvPr/>
        </p:nvSpPr>
        <p:spPr bwMode="auto">
          <a:xfrm>
            <a:off x="1475656" y="1268760"/>
            <a:ext cx="0" cy="1793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Управление проектом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54461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Разработка регламентирующих документов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Положение о </a:t>
            </a:r>
            <a:r>
              <a:rPr lang="ru-RU" sz="4000" dirty="0" err="1" smtClean="0">
                <a:solidFill>
                  <a:schemeClr val="bg1"/>
                </a:solidFill>
              </a:rPr>
              <a:t>Телешколе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Разработать Положение о введении электронного обучения в образовательном учреждении, в том числе для детей – инвалидов.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В условиях внедрения и использования электронного обучения внести дополнения и изменения в Устав дошкольной организации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Организационно - содержательное  обеспечение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Разработать методическое обеспечение на заявленные образовательные модули.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Разработать рекомендации по проведению мониторинга готовности образовательного учреждения к организации электронного обучения.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Создание творческой группы (подбор кадров),  вовлечение родителей (законных представителей) в процесс дистанционного обучения.  </a:t>
            </a:r>
          </a:p>
          <a:p>
            <a:pPr lvl="0"/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Информационное обеспечение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Разработать: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рекомендации по формированию образовательных маршрутов в рамках «</a:t>
            </a:r>
            <a:r>
              <a:rPr lang="ru-RU" dirty="0" err="1" smtClean="0">
                <a:solidFill>
                  <a:schemeClr val="bg1"/>
                </a:solidFill>
              </a:rPr>
              <a:t>Телешколы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рекомендации для освещения работы «</a:t>
            </a:r>
            <a:r>
              <a:rPr lang="ru-RU" dirty="0" err="1" smtClean="0">
                <a:solidFill>
                  <a:schemeClr val="bg1"/>
                </a:solidFill>
              </a:rPr>
              <a:t>Телешколы</a:t>
            </a:r>
            <a:r>
              <a:rPr lang="ru-RU" dirty="0" smtClean="0">
                <a:solidFill>
                  <a:schemeClr val="bg1"/>
                </a:solidFill>
              </a:rPr>
              <a:t>» на сайте.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Кадровое обеспечение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Разработать: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рекомендации по созданию методической службы по обеспечению электронного обучения в «</a:t>
            </a:r>
            <a:r>
              <a:rPr lang="ru-RU" dirty="0" err="1" smtClean="0">
                <a:solidFill>
                  <a:schemeClr val="bg1"/>
                </a:solidFill>
              </a:rPr>
              <a:t>Телешколе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рекомендации по организации работы координатора «</a:t>
            </a:r>
            <a:r>
              <a:rPr lang="ru-RU" dirty="0" err="1" smtClean="0">
                <a:solidFill>
                  <a:schemeClr val="bg1"/>
                </a:solidFill>
              </a:rPr>
              <a:t>Телешколы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должностные инструкции координатора, </a:t>
            </a:r>
            <a:r>
              <a:rPr lang="ru-RU" dirty="0" err="1" smtClean="0">
                <a:solidFill>
                  <a:schemeClr val="bg1"/>
                </a:solidFill>
              </a:rPr>
              <a:t>тьютора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Материально – техническое обеспечение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Организация учебно-игрового пространства, организация временного режима обучения, приобретение технических средств, обеспечивающих реализацию проекта, дидактического материала и пособий для обучения.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Контрольно – диагностическое обеспечение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Разработка </a:t>
            </a:r>
            <a:r>
              <a:rPr lang="ru-RU" dirty="0" err="1" smtClean="0">
                <a:solidFill>
                  <a:schemeClr val="bg1"/>
                </a:solidFill>
              </a:rPr>
              <a:t>инструменария</a:t>
            </a:r>
            <a:r>
              <a:rPr lang="ru-RU" dirty="0" smtClean="0">
                <a:solidFill>
                  <a:schemeClr val="bg1"/>
                </a:solidFill>
              </a:rPr>
              <a:t> по проекту «</a:t>
            </a:r>
            <a:r>
              <a:rPr lang="ru-RU" dirty="0" err="1" smtClean="0">
                <a:solidFill>
                  <a:schemeClr val="bg1"/>
                </a:solidFill>
              </a:rPr>
              <a:t>Телешкола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Презентация опыта работы на </a:t>
            </a:r>
            <a:r>
              <a:rPr lang="ru-RU" dirty="0" err="1" smtClean="0">
                <a:solidFill>
                  <a:schemeClr val="bg1"/>
                </a:solidFill>
              </a:rPr>
              <a:t>стажировочных</a:t>
            </a:r>
            <a:r>
              <a:rPr lang="ru-RU" dirty="0" smtClean="0">
                <a:solidFill>
                  <a:schemeClr val="bg1"/>
                </a:solidFill>
              </a:rPr>
              <a:t> площадках других регионов.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План </a:t>
            </a:r>
            <a:r>
              <a:rPr lang="ru-RU" dirty="0" smtClean="0">
                <a:solidFill>
                  <a:srgbClr val="FF0000"/>
                </a:solidFill>
              </a:rPr>
              <a:t>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09077"/>
              </p:ext>
            </p:extLst>
          </p:nvPr>
        </p:nvGraphicFramePr>
        <p:xfrm>
          <a:off x="0" y="777781"/>
          <a:ext cx="9144000" cy="6132797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2123728"/>
                <a:gridCol w="7020272"/>
              </a:tblGrid>
              <a:tr h="452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Сроки  реализации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Программа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рассчитана на два года: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2014 - 2015 г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160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Целевая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аудитория реализации проекта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дети 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от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2лет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 7 лет;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дети от 3 лет до 7 лет с выявленными нарушениями развития (риском нарушения);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родители (законные представители) детей;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родители (законные представители) детей с ОВЗ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4362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Стажерские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практики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Телешкола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«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Вместе с «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Радостью»</a:t>
                      </a: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3038" indent="28416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Цель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предоставление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вариативных форм дошкольного образования для решения возможностей предоставления услуг населению, имеющих детей дошкольного возраста.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Задачи: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41325" lvl="0" indent="-268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Оказание содействия в социализации детей раннего  дошкольного  возраста на основе организации игровой деятельности.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41325" lvl="0" indent="-268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Разработка индивидуальных образовательных маршрутов и организация психолого-педагогического сопровождения ребенка в соответствии с запросами родителей.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41325" lvl="0" indent="-268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Обучение родителей и специалистов ДОУ способам применения различных игровых средств обучения непосредственно, а так же дистанционно, обучение с использованием интернет-канала.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41325" lvl="0" indent="-268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Оказание комплексной психолого-развивающей помощи детям с выявленными нарушениями развития (или риском нарушения).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41325" lvl="0" indent="-2682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Оказание консультационной помощи родителям с целью поддержки    всестороннего    развития   личности   детей,  не посещающих      образовательные  учреждения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37753"/>
              </p:ext>
            </p:extLst>
          </p:nvPr>
        </p:nvGraphicFramePr>
        <p:xfrm>
          <a:off x="107504" y="188640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9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ль !_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модель !_</Template>
  <TotalTime>252</TotalTime>
  <Words>1113</Words>
  <Application>Microsoft Office PowerPoint</Application>
  <PresentationFormat>Экран (4:3)</PresentationFormat>
  <Paragraphs>191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модель !_</vt:lpstr>
      <vt:lpstr>Муниципальное автономное дошкольное образовательное учреждение  детский сад «Радость» комбинированного вида</vt:lpstr>
      <vt:lpstr>Информационная карта</vt:lpstr>
      <vt:lpstr>Презентация PowerPoint</vt:lpstr>
      <vt:lpstr>Презентация PowerPoint</vt:lpstr>
      <vt:lpstr>Управление проектом  </vt:lpstr>
      <vt:lpstr>Презентация PowerPoint</vt:lpstr>
      <vt:lpstr>Презентация PowerPoint</vt:lpstr>
      <vt:lpstr>План деятельности</vt:lpstr>
      <vt:lpstr>Презентация PowerPoint</vt:lpstr>
      <vt:lpstr>Формы получения образования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173-000-502</cp:lastModifiedBy>
  <cp:revision>9</cp:revision>
  <dcterms:created xsi:type="dcterms:W3CDTF">2014-12-03T17:44:28Z</dcterms:created>
  <dcterms:modified xsi:type="dcterms:W3CDTF">2015-01-08T10:09:25Z</dcterms:modified>
</cp:coreProperties>
</file>