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3" r:id="rId2"/>
    <p:sldId id="261" r:id="rId3"/>
    <p:sldId id="262" r:id="rId4"/>
    <p:sldId id="264" r:id="rId5"/>
    <p:sldId id="265" r:id="rId6"/>
    <p:sldId id="266" r:id="rId7"/>
    <p:sldId id="267" r:id="rId8"/>
    <p:sldId id="268" r:id="rId9"/>
    <p:sldId id="274" r:id="rId10"/>
    <p:sldId id="269" r:id="rId11"/>
    <p:sldId id="270" r:id="rId12"/>
    <p:sldId id="271" r:id="rId13"/>
    <p:sldId id="275" r:id="rId14"/>
    <p:sldId id="277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71229-9941-495F-A10F-6F21FF26FD8A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AC111-EA09-4F2F-9E04-DC626E6F7A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832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AC111-EA09-4F2F-9E04-DC626E6F7AF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687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6C6D-E5F2-4B3D-A735-75805EBA642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FD0-8CC4-4716-AE4B-C994F94ED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592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6C6D-E5F2-4B3D-A735-75805EBA642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FD0-8CC4-4716-AE4B-C994F94ED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659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6C6D-E5F2-4B3D-A735-75805EBA642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FD0-8CC4-4716-AE4B-C994F94ED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728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6C6D-E5F2-4B3D-A735-75805EBA642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FD0-8CC4-4716-AE4B-C994F94ED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38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6C6D-E5F2-4B3D-A735-75805EBA642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FD0-8CC4-4716-AE4B-C994F94ED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723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6C6D-E5F2-4B3D-A735-75805EBA642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FD0-8CC4-4716-AE4B-C994F94ED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727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6C6D-E5F2-4B3D-A735-75805EBA642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FD0-8CC4-4716-AE4B-C994F94ED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1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6C6D-E5F2-4B3D-A735-75805EBA642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FD0-8CC4-4716-AE4B-C994F94ED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366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6C6D-E5F2-4B3D-A735-75805EBA642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FD0-8CC4-4716-AE4B-C994F94ED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55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6C6D-E5F2-4B3D-A735-75805EBA642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FD0-8CC4-4716-AE4B-C994F94ED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49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6C6D-E5F2-4B3D-A735-75805EBA642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FD0-8CC4-4716-AE4B-C994F94ED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682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E6C6D-E5F2-4B3D-A735-75805EBA642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0EFD0-8CC4-4716-AE4B-C994F94ED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83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mg15.nnm.ru/6/3/d/4/a/d3869b68c954134afd9c7113e8d_prev.jp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11" Type="http://schemas.microsoft.com/office/2007/relationships/hdphoto" Target="../media/hdphoto1.wdp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6948" y="3003054"/>
            <a:ext cx="1126540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4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Педагогический  проект </a:t>
            </a:r>
            <a:r>
              <a:rPr lang="ru-RU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Отряд хвостатых космонавтов»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19758" y="60537"/>
            <a:ext cx="7813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</a:t>
            </a:r>
            <a:r>
              <a:rPr lang="ru-RU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автономное дошкольное </a:t>
            </a:r>
            <a:r>
              <a:rPr lang="ru-RU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образовательное учреждение</a:t>
            </a:r>
            <a:endParaRPr lang="ru-RU" sz="16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детский сад </a:t>
            </a:r>
            <a:r>
              <a:rPr lang="ru-RU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«Радость</a:t>
            </a:r>
            <a:r>
              <a:rPr lang="ru-RU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комбинированного вида </a:t>
            </a:r>
            <a:endParaRPr lang="ru-RU" sz="16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труктурное подразделение </a:t>
            </a:r>
            <a:r>
              <a:rPr lang="ru-RU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детский сад №150 «Светлячок</a:t>
            </a:r>
            <a:r>
              <a:rPr lang="ru-RU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 smtClean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80510" y="5415370"/>
            <a:ext cx="41114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Авторы проекта:</a:t>
            </a:r>
          </a:p>
          <a:p>
            <a:pPr>
              <a:defRPr/>
            </a:pPr>
            <a:r>
              <a:rPr lang="ru-RU" altLang="ru-RU" sz="2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Беляковцева</a:t>
            </a:r>
            <a:r>
              <a:rPr lang="ru-RU" alt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Н.А. - воспитатель</a:t>
            </a:r>
          </a:p>
          <a:p>
            <a:pPr>
              <a:defRPr/>
            </a:pPr>
            <a:r>
              <a:rPr lang="ru-RU" altLang="ru-RU" sz="2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Васенькина</a:t>
            </a:r>
            <a:r>
              <a:rPr lang="ru-RU" alt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О.Ю.  - воспитатель</a:t>
            </a:r>
          </a:p>
          <a:p>
            <a:pPr>
              <a:defRPr/>
            </a:pPr>
            <a:r>
              <a:rPr lang="ru-RU" altLang="ru-RU" sz="2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Прижигодская</a:t>
            </a:r>
            <a:r>
              <a:rPr lang="ru-RU" alt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Т.В</a:t>
            </a:r>
            <a:r>
              <a:rPr lang="ru-RU" alt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 воспитатель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73790" y="1225576"/>
            <a:ext cx="890590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Онлайн-панорама педагогического опыта</a:t>
            </a:r>
          </a:p>
          <a:p>
            <a:pPr algn="ctr">
              <a:spcBef>
                <a:spcPct val="0"/>
              </a:spcBef>
              <a:defRPr/>
            </a:pPr>
            <a:r>
              <a:rPr lang="ru-RU" alt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«Педагогический проект о космосе: от идеи до воплощения»</a:t>
            </a:r>
          </a:p>
          <a:p>
            <a:pPr algn="ctr">
              <a:spcBef>
                <a:spcPct val="0"/>
              </a:spcBef>
              <a:defRPr/>
            </a:pPr>
            <a:endParaRPr lang="ru-RU" altLang="ru-RU" sz="1200" dirty="0" smtClean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alt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 </a:t>
            </a:r>
            <a:r>
              <a:rPr lang="ru-RU" alt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«Живые существа в космосе»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00528" y="615403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Нижний Тагил</a:t>
            </a:r>
          </a:p>
          <a:p>
            <a:pPr lvl="0" algn="ctr"/>
            <a:r>
              <a:rPr lang="ru-RU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г.</a:t>
            </a:r>
          </a:p>
        </p:txBody>
      </p:sp>
    </p:spTree>
    <p:extLst>
      <p:ext uri="{BB962C8B-B14F-4D97-AF65-F5344CB8AC3E}">
        <p14:creationId xmlns:p14="http://schemas.microsoft.com/office/powerpoint/2010/main" val="56864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8722" y="242718"/>
            <a:ext cx="117778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Этапы проекта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03954" y="1673464"/>
            <a:ext cx="5387406" cy="7680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Начальный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03954" y="3575360"/>
            <a:ext cx="5387406" cy="7680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Основной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03954" y="5404132"/>
            <a:ext cx="5387406" cy="7680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Заключительный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5855341" y="2441504"/>
            <a:ext cx="484632" cy="1133856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5855341" y="4343400"/>
            <a:ext cx="484632" cy="1060732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8722" y="270150"/>
            <a:ext cx="117778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Начальный этап проекта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03663" y="755948"/>
            <a:ext cx="3048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уровня знаний у детей по теме проекта (мониторинг)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00269" y="1217613"/>
            <a:ext cx="1055217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уровня знаний у детей по теме проекта (мониторинг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ru-RU" sz="2400" dirty="0" smtClean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целей и задач, перспективное планирование по 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теме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 smtClean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 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методической и  художественной литературы, иллюстративного 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 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наглядно-дидактических пособий, демонстрационного 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банка мультимедийных презентаций, 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видеотеки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предметно-развивающей  среды в группе </a:t>
            </a:r>
            <a:endParaRPr lang="ru-RU" sz="2400" dirty="0" smtClean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совместно с  родителями)</a:t>
            </a:r>
          </a:p>
          <a:p>
            <a:pPr lvl="0" algn="ctr"/>
            <a:endParaRPr lang="ru-RU" dirty="0">
              <a:solidFill>
                <a:srgbClr val="E7E6E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00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8722" y="242718"/>
            <a:ext cx="117778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83408" y="115521"/>
            <a:ext cx="69921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0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Основной </a:t>
            </a:r>
            <a:r>
              <a:rPr lang="ru-RU" sz="4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этап проекта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59587" y="3054152"/>
            <a:ext cx="47288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 Чудная </a:t>
            </a: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«Первые покорители 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космоса</a:t>
            </a: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Познанская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«Про белку и Стрелку их путешествие»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Гальперин</a:t>
            </a: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«Приключения Белки и Стрелки»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9184" y="2862128"/>
            <a:ext cx="47274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«Первая собака в космосе»;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«Подготовка хвостатых космонавтов»;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 кандидатов в полеты»;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«Клички первых покорителей космического пространства»;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«Возвращение на Землю».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9808" y="1124712"/>
            <a:ext cx="3657600" cy="832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Беседы с детьми: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59587" y="1140742"/>
            <a:ext cx="4636173" cy="8001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Чтение художественной литературы: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2692908" y="25146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трелка вниз 15"/>
          <p:cNvSpPr/>
          <p:nvPr/>
        </p:nvSpPr>
        <p:spPr>
          <a:xfrm>
            <a:off x="2386584" y="1956872"/>
            <a:ext cx="192024" cy="978408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9635324" y="1956872"/>
            <a:ext cx="153162" cy="1216152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t="8164" r="2531" b="3871"/>
          <a:stretch/>
        </p:blipFill>
        <p:spPr>
          <a:xfrm>
            <a:off x="4615059" y="3600998"/>
            <a:ext cx="2476912" cy="3015798"/>
          </a:xfrm>
          <a:prstGeom prst="rect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5351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1464" y="44640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14947" y="628678"/>
            <a:ext cx="4791621" cy="12070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Изучение исторических материалов в детских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энциклопедиях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684345" y="628678"/>
            <a:ext cx="5047487" cy="12070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Просмотр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презентаций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Первые покорители космоса»; </a:t>
            </a:r>
            <a:endPara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Цыган  и  </a:t>
            </a:r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Дезик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собачий старт»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90626" y="2388995"/>
            <a:ext cx="4791621" cy="8282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Фотовыставка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«Отряд первых»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84344" y="3565368"/>
            <a:ext cx="5047487" cy="10558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Виртуальная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экскурсия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узей космонавтики»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4946" y="3641339"/>
            <a:ext cx="4791621" cy="10558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Просмотр мультипликационного фильма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«Белка и Стрелка».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90627" y="5089404"/>
            <a:ext cx="4791620" cy="10279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Выставка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детских рисунков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«Покорители 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КОСМОСА»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92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1464" y="44640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31355" y="628678"/>
            <a:ext cx="4709325" cy="934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спортивного праздника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подготовки космонавтов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726595" y="1987726"/>
            <a:ext cx="4828033" cy="131899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Презентации детско-родительских проектов: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«Великая Лайка»;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«Белка и Стрелка»;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«Моя любимая собака»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774873" y="628678"/>
            <a:ext cx="4793671" cy="934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Совместное творчество детей и родителей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озданию макетов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«Космическое путешествие»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82" y="2647223"/>
            <a:ext cx="2814182" cy="3979722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438" y="3573786"/>
            <a:ext cx="6184380" cy="309219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53423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1177505"/>
            <a:ext cx="111831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Презентация проекта 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«Отряд хвостатых космонавтов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воспитанникам 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детского сада.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Размещение </a:t>
            </a:r>
            <a:r>
              <a:rPr lang="ru-RU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видеопрезентации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проекта 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группе детского сада в «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VK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лепбука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«Космическое путешествие»</a:t>
            </a:r>
            <a:endParaRPr lang="ru-RU" sz="2400" dirty="0" smtClean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Представление опыта 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педагогическому 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сообществу.</a:t>
            </a:r>
          </a:p>
          <a:p>
            <a:endParaRPr lang="en-US" sz="2400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" b="2455"/>
          <a:stretch/>
        </p:blipFill>
        <p:spPr>
          <a:xfrm>
            <a:off x="3462336" y="3373633"/>
            <a:ext cx="4502278" cy="334603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391202" y="247319"/>
            <a:ext cx="8644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Заключительный этап </a:t>
            </a:r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11551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8722" y="242718"/>
            <a:ext cx="117778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Паспорт </a:t>
            </a:r>
            <a:r>
              <a:rPr lang="ru-RU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endParaRPr lang="ru-RU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108" y="1938959"/>
            <a:ext cx="81947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altLang="ru-RU" sz="24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проекта</a:t>
            </a:r>
            <a:r>
              <a:rPr lang="ru-RU" alt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поисково-исследовательский </a:t>
            </a:r>
            <a:endParaRPr lang="ru-RU" altLang="ru-RU" sz="24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altLang="ru-RU" sz="24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времени</a:t>
            </a:r>
            <a:r>
              <a:rPr lang="ru-RU" alt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alt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долгосрочный</a:t>
            </a:r>
            <a:endParaRPr lang="ru-RU" altLang="ru-RU" sz="24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altLang="ru-RU" sz="24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количеству </a:t>
            </a:r>
            <a:r>
              <a:rPr lang="ru-RU" altLang="ru-RU" sz="2400" b="1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</a:t>
            </a:r>
            <a:r>
              <a:rPr lang="ru-RU" alt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групповой</a:t>
            </a:r>
            <a:endParaRPr lang="ru-RU" altLang="ru-RU" sz="24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altLang="ru-RU" sz="24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 проекта</a:t>
            </a:r>
            <a:r>
              <a:rPr lang="ru-RU" alt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alt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</a:t>
            </a:r>
            <a:r>
              <a:rPr lang="ru-RU" alt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подготовительной  группы, </a:t>
            </a:r>
            <a:endParaRPr lang="ru-RU" altLang="ru-RU" sz="2400" dirty="0" smtClean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alt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alt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одители 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(законные представители),</a:t>
            </a:r>
            <a:r>
              <a:rPr lang="ru-RU" alt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воспитатели</a:t>
            </a:r>
            <a:endParaRPr lang="ru-RU" altLang="ru-RU" sz="24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4" t="19517" r="24195" b="3823"/>
          <a:stretch/>
        </p:blipFill>
        <p:spPr>
          <a:xfrm>
            <a:off x="8397524" y="1565565"/>
            <a:ext cx="3367582" cy="3997036"/>
          </a:xfrm>
          <a:prstGeom prst="rect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103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8722" y="242718"/>
            <a:ext cx="117778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Актуальность проблемы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2351" y="1300709"/>
            <a:ext cx="1133060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8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28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Отряд хвостатых космонавтов</a:t>
            </a:r>
            <a:r>
              <a:rPr lang="ru-RU" sz="28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направлен на развитие познавательного интереса  у дошкольников к истории </a:t>
            </a:r>
            <a:r>
              <a:rPr lang="ru-RU" sz="28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космонавтики</a:t>
            </a:r>
            <a:r>
              <a:rPr lang="ru-RU" sz="28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8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Извечная </a:t>
            </a:r>
            <a:r>
              <a:rPr lang="ru-RU" sz="28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мечта </a:t>
            </a:r>
            <a:r>
              <a:rPr lang="ru-RU" sz="28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 - покорить </a:t>
            </a:r>
            <a:r>
              <a:rPr lang="ru-RU" sz="28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космическое </a:t>
            </a:r>
            <a:r>
              <a:rPr lang="ru-RU" sz="28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пространство осуществилась! </a:t>
            </a:r>
            <a:endParaRPr lang="ru-RU" sz="2800" kern="0" dirty="0" smtClean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8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8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</a:t>
            </a:r>
            <a:r>
              <a:rPr lang="ru-RU" sz="28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тмечая </a:t>
            </a:r>
            <a:r>
              <a:rPr lang="ru-RU" sz="28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апреля 2021 года </a:t>
            </a:r>
            <a:r>
              <a:rPr lang="ru-RU" sz="28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60-летие </a:t>
            </a:r>
            <a:r>
              <a:rPr lang="ru-RU" sz="28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дня первого </a:t>
            </a:r>
            <a:r>
              <a:rPr lang="ru-RU" sz="28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полета </a:t>
            </a:r>
            <a:r>
              <a:rPr lang="ru-RU" sz="28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Юрия Гагарина в </a:t>
            </a:r>
            <a:r>
              <a:rPr lang="ru-RU" sz="28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космос, было бы несправедливо забыть о четвероногих пионерах </a:t>
            </a:r>
            <a:r>
              <a:rPr lang="ru-RU" sz="28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звездных путешествий, </a:t>
            </a:r>
            <a:r>
              <a:rPr lang="ru-RU" sz="28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проложивших </a:t>
            </a:r>
            <a:r>
              <a:rPr lang="ru-RU" sz="28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человеку дорогу в космос. </a:t>
            </a:r>
            <a:r>
              <a:rPr lang="ru-RU" sz="28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Имена многих хвостатых космонавтов остались где-то в </a:t>
            </a:r>
            <a:r>
              <a:rPr lang="ru-RU" sz="28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архивах, мы </a:t>
            </a:r>
            <a:r>
              <a:rPr lang="ru-RU" sz="28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 знаем очень немногих</a:t>
            </a:r>
            <a:r>
              <a:rPr lang="ru-RU" sz="28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u="sng" kern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15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8722" y="242718"/>
            <a:ext cx="117778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Основополагающий  вопрос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222" y="1415088"/>
            <a:ext cx="4466672" cy="4900807"/>
          </a:xfrm>
          <a:prstGeom prst="rect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93141" y="2231137"/>
            <a:ext cx="5789955" cy="19568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животные помогли людям подготовиться к космическим полетам?</a:t>
            </a:r>
            <a:endParaRPr lang="ru-RU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624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8722" y="242718"/>
            <a:ext cx="117778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Проблемные вопросы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97658" y="4990305"/>
            <a:ext cx="5622012" cy="11888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  <a:defRPr/>
            </a:pPr>
            <a:endParaRPr lang="ru-R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делают люди, чтобы сохранить память о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четвероногих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покорителях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космоса?</a:t>
            </a:r>
          </a:p>
          <a:p>
            <a:pPr lvl="0" algn="ctr">
              <a:spcBef>
                <a:spcPct val="20000"/>
              </a:spcBef>
              <a:defRPr/>
            </a:pP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2578" y="1619459"/>
            <a:ext cx="5166212" cy="10149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какой целью отправляли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собак в космическое пространство?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64343" y="3278209"/>
            <a:ext cx="5060593" cy="1027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орбитальные полеты с участием собак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помогли ученым в развитии космической науки?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7450" r="6571" b="7879"/>
          <a:stretch/>
        </p:blipFill>
        <p:spPr>
          <a:xfrm>
            <a:off x="9327620" y="1334320"/>
            <a:ext cx="2392050" cy="2362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" t="9783" r="6687" b="8249"/>
          <a:stretch/>
        </p:blipFill>
        <p:spPr>
          <a:xfrm>
            <a:off x="502578" y="4073237"/>
            <a:ext cx="2309997" cy="23000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16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8722" y="242718"/>
            <a:ext cx="117778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93213" y="1348249"/>
            <a:ext cx="64388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Создать </a:t>
            </a:r>
            <a:r>
              <a:rPr lang="ru-RU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для </a:t>
            </a: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обогащения дошкольников знаниями об </a:t>
            </a:r>
            <a:r>
              <a:rPr lang="ru-RU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истории космонавтики посредством ознакомления с </a:t>
            </a:r>
            <a:r>
              <a:rPr lang="ru-RU" sz="28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орбитальными </a:t>
            </a:r>
            <a:r>
              <a:rPr lang="ru-RU" sz="28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полетами с участием собак</a:t>
            </a:r>
            <a:r>
              <a:rPr lang="ru-RU" sz="2800" b="1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91" y="1395962"/>
            <a:ext cx="3572811" cy="4990557"/>
          </a:xfrm>
          <a:prstGeom prst="rect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Картинка 10 из 409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3608" y="3891241"/>
            <a:ext cx="2808922" cy="2535785"/>
          </a:xfrm>
          <a:prstGeom prst="rect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344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00229" y="5563675"/>
            <a:ext cx="5355402" cy="914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Привлекать родителей к организации образовательной деятельности по патриотическому воспитанию 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46842" y="2324877"/>
            <a:ext cx="5323397" cy="7800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Подвести детей к пониманию того, что полеты животных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новому этапу в освоении космического пространства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8722" y="242718"/>
            <a:ext cx="117778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Задачи проекта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27" y="3962400"/>
            <a:ext cx="3772253" cy="2515675"/>
          </a:xfrm>
          <a:prstGeom prst="rect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27" y="1240759"/>
            <a:ext cx="3797233" cy="2074106"/>
          </a:xfrm>
          <a:prstGeom prst="rect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68225" y="1262705"/>
            <a:ext cx="5387406" cy="7680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Формировать у детей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элементарные представления о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подготовке животных к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космическим полетам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0229" y="3341756"/>
            <a:ext cx="5515662" cy="7563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Познакомить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дошкольников с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интересными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фактами, связанными с собаками-космонавтами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46842" y="4441838"/>
            <a:ext cx="5361081" cy="7955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Воспитывать 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 детей  чувство  гордости  за нашу  страну, 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её достижения; уважение 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ученым, космонавтам.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95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8722" y="242718"/>
            <a:ext cx="117778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Предполагаемый результат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9365" y="3866577"/>
            <a:ext cx="1107376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детей сформированы знания об этапах подготовки животных к космическим полетам.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имеют  представления о роли животных в освоении космоса. 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Дошкольники знают, что человечество помнит о хвостатых героях, отражает это в памятниках, открытках и т.д.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Родители вовлечены в образовательный процесс детского сада.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Повысился  профессиональный уровень педагогов </a:t>
            </a:r>
            <a:endParaRPr lang="ru-RU" sz="2000" dirty="0" smtClean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Продукт: 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презентация «Отряд хвостатых космонавтов», 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ru-RU" sz="2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лепбук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«Космическое путешествие»</a:t>
            </a:r>
            <a:endParaRPr lang="ru-RU" sz="20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008840" y="1322150"/>
            <a:ext cx="1934809" cy="709581"/>
            <a:chOff x="444" y="2740"/>
            <a:chExt cx="2107679" cy="1808509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444" y="2740"/>
              <a:ext cx="2107679" cy="180850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88728" y="91024"/>
              <a:ext cx="1931111" cy="163194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Дети</a:t>
              </a:r>
              <a:endParaRPr lang="ru-RU" sz="2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718296" y="2864024"/>
            <a:ext cx="2102562" cy="784805"/>
            <a:chOff x="444" y="1901675"/>
            <a:chExt cx="2109874" cy="1808509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444" y="1901675"/>
              <a:ext cx="2109874" cy="180850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88728" y="1989959"/>
              <a:ext cx="1933306" cy="163194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Родители</a:t>
              </a:r>
              <a:endParaRPr lang="ru-RU" sz="2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077460" y="2825713"/>
            <a:ext cx="2343400" cy="784805"/>
            <a:chOff x="444" y="3800610"/>
            <a:chExt cx="2168086" cy="1808509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44" y="3800610"/>
              <a:ext cx="2168086" cy="180850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88727" y="3888892"/>
              <a:ext cx="1991518" cy="163194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Педагоги</a:t>
              </a:r>
              <a:endParaRPr lang="ru-RU" sz="2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Стрелка вниз 2"/>
          <p:cNvSpPr/>
          <p:nvPr/>
        </p:nvSpPr>
        <p:spPr>
          <a:xfrm rot="3046488" flipH="1">
            <a:off x="4351352" y="1749929"/>
            <a:ext cx="240061" cy="1400855"/>
          </a:xfrm>
          <a:prstGeom prst="downArrow">
            <a:avLst>
              <a:gd name="adj1" fmla="val 61321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8356694" flipH="1">
            <a:off x="7428826" y="1677805"/>
            <a:ext cx="260380" cy="1516143"/>
          </a:xfrm>
          <a:prstGeom prst="downArrow">
            <a:avLst>
              <a:gd name="adj1" fmla="val 61321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6200000" flipH="1">
            <a:off x="5851887" y="2011926"/>
            <a:ext cx="248719" cy="2240282"/>
          </a:xfrm>
          <a:prstGeom prst="downArrow">
            <a:avLst>
              <a:gd name="adj1" fmla="val 61321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3873942">
            <a:off x="4455470" y="1534284"/>
            <a:ext cx="363963" cy="152230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7510758">
            <a:off x="7211081" y="1530083"/>
            <a:ext cx="367436" cy="155437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0800000">
            <a:off x="4804019" y="2931716"/>
            <a:ext cx="2139629" cy="40069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02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t="4273" r="2234" b="3209"/>
          <a:stretch/>
        </p:blipFill>
        <p:spPr bwMode="auto">
          <a:xfrm>
            <a:off x="4527728" y="1913121"/>
            <a:ext cx="3000878" cy="2137583"/>
          </a:xfrm>
          <a:prstGeom prst="rect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509" y="239711"/>
            <a:ext cx="2823089" cy="2036326"/>
          </a:xfrm>
          <a:prstGeom prst="rect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746" y="5150551"/>
            <a:ext cx="3136618" cy="1516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97" y="159448"/>
            <a:ext cx="2506218" cy="1879663"/>
          </a:xfrm>
          <a:prstGeom prst="rect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" t="9968" r="8388" b="18404"/>
          <a:stretch/>
        </p:blipFill>
        <p:spPr>
          <a:xfrm>
            <a:off x="492997" y="2306654"/>
            <a:ext cx="2596897" cy="20522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356" y="2698116"/>
            <a:ext cx="2915397" cy="20456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97" y="4527467"/>
            <a:ext cx="2972579" cy="2229434"/>
          </a:xfrm>
          <a:prstGeom prst="rect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t="3625" r="5310"/>
          <a:stretch/>
        </p:blipFill>
        <p:spPr bwMode="auto">
          <a:xfrm>
            <a:off x="3866745" y="4179267"/>
            <a:ext cx="2256297" cy="2542256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64" t="10198" r="4102" b="9606"/>
          <a:stretch/>
        </p:blipFill>
        <p:spPr bwMode="auto">
          <a:xfrm>
            <a:off x="6248399" y="4179267"/>
            <a:ext cx="2042215" cy="2542255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" t="1766" r="2586" b="5485"/>
          <a:stretch/>
        </p:blipFill>
        <p:spPr>
          <a:xfrm>
            <a:off x="4764316" y="46643"/>
            <a:ext cx="2527702" cy="1793147"/>
          </a:xfrm>
          <a:prstGeom prst="rect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61083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555</Words>
  <Application>Microsoft Office PowerPoint</Application>
  <PresentationFormat>Произвольный</PresentationFormat>
  <Paragraphs>109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Васенькин Николай</dc:creator>
  <cp:lastModifiedBy>Денис</cp:lastModifiedBy>
  <cp:revision>42</cp:revision>
  <dcterms:created xsi:type="dcterms:W3CDTF">2021-04-23T11:29:08Z</dcterms:created>
  <dcterms:modified xsi:type="dcterms:W3CDTF">2021-04-25T08:00:23Z</dcterms:modified>
</cp:coreProperties>
</file>