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21"/>
    <a:srgbClr val="FF674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8090-B78D-4765-A9E9-31D885C86CE7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702A-FD86-4D71-BDBD-9EE606049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72009"/>
            <a:ext cx="7272808" cy="112474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«Путешествие по городам-героям»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1584176" cy="36004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C:\Users\%D0%90%D0%B4%D0%BC%D0%B8%D0%BD%D0%B8%D1%81%D1%82%D1%80%D0%B0%D1%82%D0%BE%D1%8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0%D0%B4%D0%BC%D0%B8%D0%BD%D0%B8%D1%81%D1%82%D1%80%D0%B0%D1%82%D0%BE%D1%8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74322s001.edusite.ru/images/p473_gorodager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1213939" cy="90872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11760" y="45091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ЛЕНИНГРАД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44008" y="4509120"/>
            <a:ext cx="194421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МИНСК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9512" y="63093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БРЕСТСКАЯ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КРЕПОСТЬ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411760" y="63093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СЕВАСТОПОЛЬ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164288" y="27089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КИЕВ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164288" y="63093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907704" y="2708920"/>
            <a:ext cx="136815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КЕРЧЬ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419872" y="27089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ВОЛГОГРАД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788024" y="6309320"/>
            <a:ext cx="1800200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ОДЕССА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164288" y="45091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ТУЛА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292080" y="2708920"/>
            <a:ext cx="172819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МУРМАНСК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79512" y="4509120"/>
            <a:ext cx="165618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СМОЛЕНСК</a:t>
            </a:r>
          </a:p>
        </p:txBody>
      </p:sp>
      <p:pic>
        <p:nvPicPr>
          <p:cNvPr id="1033" name="Picture 9" descr="https://pastvu.com/_p/d/2/6/f/26fb96a87ca094305bc760c0df85a39b.jpg"/>
          <p:cNvPicPr>
            <a:picLocks noChangeAspect="1" noChangeArrowheads="1"/>
          </p:cNvPicPr>
          <p:nvPr/>
        </p:nvPicPr>
        <p:blipFill>
          <a:blip r:embed="rId4" cstate="print"/>
          <a:srcRect b="3297"/>
          <a:stretch>
            <a:fillRect/>
          </a:stretch>
        </p:blipFill>
        <p:spPr bwMode="auto">
          <a:xfrm>
            <a:off x="467544" y="1124744"/>
            <a:ext cx="1152128" cy="1473994"/>
          </a:xfrm>
          <a:prstGeom prst="rect">
            <a:avLst/>
          </a:prstGeom>
          <a:noFill/>
        </p:spPr>
      </p:pic>
      <p:pic>
        <p:nvPicPr>
          <p:cNvPr id="1035" name="Picture 11" descr="https://live.staticflickr.com/5692/21144675375_98228bd1bc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806" y="3189068"/>
            <a:ext cx="1871154" cy="1248044"/>
          </a:xfrm>
          <a:prstGeom prst="rect">
            <a:avLst/>
          </a:prstGeom>
          <a:noFill/>
        </p:spPr>
      </p:pic>
      <p:pic>
        <p:nvPicPr>
          <p:cNvPr id="1039" name="Picture 15" descr="https://avatars.mds.yandex.net/get-zen_doc/964926/pub_5cd388d45204fd00b23ce2ad_5cd38e99b539b500b33dcdf3/scale_1200"/>
          <p:cNvPicPr>
            <a:picLocks noChangeAspect="1" noChangeArrowheads="1"/>
          </p:cNvPicPr>
          <p:nvPr/>
        </p:nvPicPr>
        <p:blipFill>
          <a:blip r:embed="rId6" cstate="print"/>
          <a:srcRect l="3571"/>
          <a:stretch>
            <a:fillRect/>
          </a:stretch>
        </p:blipFill>
        <p:spPr bwMode="auto">
          <a:xfrm>
            <a:off x="4644008" y="3175143"/>
            <a:ext cx="1944216" cy="1261969"/>
          </a:xfrm>
          <a:prstGeom prst="rect">
            <a:avLst/>
          </a:prstGeom>
          <a:noFill/>
        </p:spPr>
      </p:pic>
      <p:pic>
        <p:nvPicPr>
          <p:cNvPr id="1041" name="Picture 17" descr="https://forum.nashtransport.ru/uploads/1310905037/gallery_2996_1696_893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170584"/>
            <a:ext cx="1688704" cy="1266528"/>
          </a:xfrm>
          <a:prstGeom prst="rect">
            <a:avLst/>
          </a:prstGeom>
          <a:noFill/>
        </p:spPr>
      </p:pic>
      <p:pic>
        <p:nvPicPr>
          <p:cNvPr id="3074" name="Picture 2" descr="https://forum.kerch.com.ru/fetch/1/9/19122d4dacb59d6ea1a4cdaa5a2f1c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124744"/>
            <a:ext cx="1016442" cy="1521274"/>
          </a:xfrm>
          <a:prstGeom prst="rect">
            <a:avLst/>
          </a:prstGeom>
          <a:noFill/>
        </p:spPr>
      </p:pic>
      <p:pic>
        <p:nvPicPr>
          <p:cNvPr id="3076" name="Picture 4" descr="https://ordenrf.ru/upload/novosty-info/volgograd-rodina-mat-zov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124744"/>
            <a:ext cx="1134126" cy="1512168"/>
          </a:xfrm>
          <a:prstGeom prst="rect">
            <a:avLst/>
          </a:prstGeom>
          <a:noFill/>
        </p:spPr>
      </p:pic>
      <p:pic>
        <p:nvPicPr>
          <p:cNvPr id="3078" name="Picture 6" descr="https://ordenrf.ru/upload/novosty-info/murmansk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100741"/>
            <a:ext cx="1152128" cy="1536171"/>
          </a:xfrm>
          <a:prstGeom prst="rect">
            <a:avLst/>
          </a:prstGeom>
          <a:noFill/>
        </p:spPr>
      </p:pic>
      <p:pic>
        <p:nvPicPr>
          <p:cNvPr id="3080" name="Picture 8" descr="https://ordenrf.ru/upload/novosty-info/kiev-rodi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1124744"/>
            <a:ext cx="1209735" cy="1512168"/>
          </a:xfrm>
          <a:prstGeom prst="rect">
            <a:avLst/>
          </a:prstGeom>
          <a:noFill/>
        </p:spPr>
      </p:pic>
      <p:pic>
        <p:nvPicPr>
          <p:cNvPr id="3082" name="Picture 10" descr="https://ordenrf.ru/upload/novosty-info/novorossiysk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5085184"/>
            <a:ext cx="1726034" cy="1152128"/>
          </a:xfrm>
          <a:prstGeom prst="rect">
            <a:avLst/>
          </a:prstGeom>
          <a:noFill/>
        </p:spPr>
      </p:pic>
      <p:pic>
        <p:nvPicPr>
          <p:cNvPr id="3084" name="Picture 12" descr="https://b1.culture.ru/c/2420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5085184"/>
            <a:ext cx="1726546" cy="1152128"/>
          </a:xfrm>
          <a:prstGeom prst="rect">
            <a:avLst/>
          </a:prstGeom>
          <a:noFill/>
        </p:spPr>
      </p:pic>
      <p:pic>
        <p:nvPicPr>
          <p:cNvPr id="3086" name="Picture 14" descr="https://dostop.ru/wp-content/uploads/2019/05/memorial-geroicheskoj-oborony-sevastopolya-1941-19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3356" y="5085184"/>
            <a:ext cx="1766596" cy="1152128"/>
          </a:xfrm>
          <a:prstGeom prst="rect">
            <a:avLst/>
          </a:prstGeom>
          <a:noFill/>
        </p:spPr>
      </p:pic>
      <p:pic>
        <p:nvPicPr>
          <p:cNvPr id="3088" name="Picture 16" descr="https://photos.wikimapia.org/p/00/05/56/71/75_bi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88290" y="3212976"/>
            <a:ext cx="1632181" cy="1224136"/>
          </a:xfrm>
          <a:prstGeom prst="rect">
            <a:avLst/>
          </a:prstGeom>
          <a:noFill/>
        </p:spPr>
      </p:pic>
      <p:sp>
        <p:nvSpPr>
          <p:cNvPr id="3092" name="AutoShape 20" descr="https://img.lookmytrips.com/images/look66ej/big-58b83bc3ff9367453405ea7b-58be8ba831035-1cbt2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https://img.lookmytrips.com/images/look66ej/big-58b83bc3ff9367453405ea7b-58be8ba831035-1cbt2t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5041382"/>
            <a:ext cx="1800200" cy="1195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923112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24847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познавательно-информационный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 времени: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воспитатели,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возраста, </a:t>
            </a:r>
          </a:p>
          <a:p>
            <a:pPr indent="16367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родители.</a:t>
            </a:r>
          </a:p>
        </p:txBody>
      </p:sp>
      <p:pic>
        <p:nvPicPr>
          <p:cNvPr id="4" name="Picture 7" descr="https://74322s001.edusite.ru/images/p473_gorodage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346715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3885"/>
            <a:ext cx="8568952" cy="5001419"/>
          </a:xfrm>
        </p:spPr>
        <p:txBody>
          <a:bodyPr>
            <a:normAutofit fontScale="47500" lnSpcReduction="20000"/>
          </a:bodyPr>
          <a:lstStyle/>
          <a:p>
            <a:pPr marL="0" indent="531813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Одной из самых актуальных задач нашего времени является патриотическое воспитание подрастающего поколения. Патриотизм - сложное человеческое чувство, которое включает в себя любовь к родным и близким людям, к детскому саду, к родному городу и к родной стране. Поэтому важно еще до школы сформировать у детей первоначальные достоверные представления об истории нашей Родины, интерес к ее изучению в будущем. В преддверии празднования 75летия Победы советского народа над фашистской Германией было решено разработать проект «Путешествие по городам-героям» для организации совместной с детьми и родителями проектной деятельности.</a:t>
            </a:r>
          </a:p>
          <a:p>
            <a:pPr marL="0" indent="531813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Когда в июне 1941 г. фашистская Германия обрушила на нашу страну всю мощь своего удара, на ее пути могучим бастионом встал каждый советский город. В них шла героическая борьба буквально за каждый квартал, за каждую пядь земли, что морально и физически изматывало противника. Особо отличившимся городам за массово проявленное мужество и героизм их защитников впоследствии было присвоено высокое звание «Города-героя». Знать их историю важно для каждого гражданина нашей страны – и взрослого и ребёнка.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городу присвоили звание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«город-герой?»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существует «городов-героев»?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государственные награды имеют эти города и что их отличает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(орден Ленина, медаль «Золотая звезда», грамота Президиума Верховного совета СССР, установлены памятные обелиски с изображением ордена и медали).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 обогащения детей новыми знаниями об истории родной страны, городах-героях и её великом прошлом, воспитание гражданско-патриотических чувств у детей дошкольного возраста, чувства гордости за подвиг своего народа в Великой Отечественной войне, уважения к ветеранам.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Дать представление о городах-героях, о подвиге советской армии во время боевых действий, значении победы нашего народа в Великой Отечественной войне; познакомить с историческими фактами военных лет посредством произведений художественной литературы и музыки военных лет;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чувства сопричастности к событиям Великой Отечественной Войны, воспитывать уважение к заслугам и подвигам воинов Великой Отечественной войны;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Приобщать и привлекать родителей к организации образовательной деятельности по патриотическому воспитанию;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Способствовать сохранению исторической памяти, передавая ее подрастающему поколению;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Содействовать развитию и проявлению творческого потенциала всех участников проектной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713387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обогащение знаний детей о городах-героях, подвигах советского народа в ВОВ;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вовлеченность родителей в педагогический процесс детского сада, укрепление заинтересованности родителей в сотрудничестве с ДОУ;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опыт презентации совместных детско-родительских творческих работ о городах-героях;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повышение социальной компетентности дошкольников;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выставка детского творчества ко Дню Победы;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итоговое мероприятие по проекту «Мы помним, мы гордимся!»;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повышение уровня развития творческого потенциала участников проекта (воспитателей, воспитанников и их родителей).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449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Проект:  «Путешествие по городам-героям» </vt:lpstr>
      <vt:lpstr>Паспорт проекта</vt:lpstr>
      <vt:lpstr>Актуальность проекта</vt:lpstr>
      <vt:lpstr>Основополагающий вопрос</vt:lpstr>
      <vt:lpstr>Проблемные вопросы</vt:lpstr>
      <vt:lpstr>Цель проекта:</vt:lpstr>
      <vt:lpstr>Задачи:</vt:lpstr>
      <vt:lpstr>Предполагаемый результат: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Admin</cp:lastModifiedBy>
  <cp:revision>53</cp:revision>
  <dcterms:created xsi:type="dcterms:W3CDTF">2019-12-17T05:43:39Z</dcterms:created>
  <dcterms:modified xsi:type="dcterms:W3CDTF">2020-01-16T09:35:18Z</dcterms:modified>
</cp:coreProperties>
</file>