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B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30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53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61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77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63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35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55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1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89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0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A1D6E-F027-40CD-9D6D-BB78E30AA528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D6CCC-1319-449D-AB5E-DC5D38ACD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2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4" y="3284984"/>
            <a:ext cx="396864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7883"/>
            <a:ext cx="3930289" cy="2170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61164" y="446704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Уважаемые родители!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Вас возникли вопросы, касающиеся развития Вашего ребенка?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92896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Вы можете получить консультацию квалифицированных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специалистов: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Учителя-логопеда;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Педагога-психолога;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Музыкального руководителя;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Инструктора ФИЗО</a:t>
            </a:r>
          </a:p>
          <a:p>
            <a:pPr lvl="0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интерактивном центре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для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родителей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«ДИАЛОГ».</a:t>
            </a:r>
          </a:p>
          <a:p>
            <a:pPr lvl="0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Для этого необходимо оставить заявку, пройдя по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QR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-коду 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76" y="5176082"/>
            <a:ext cx="1681918" cy="168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право 4"/>
          <p:cNvSpPr/>
          <p:nvPr/>
        </p:nvSpPr>
        <p:spPr>
          <a:xfrm>
            <a:off x="3563888" y="5935403"/>
            <a:ext cx="1152128" cy="164634"/>
          </a:xfrm>
          <a:prstGeom prst="rightArrow">
            <a:avLst/>
          </a:prstGeom>
          <a:solidFill>
            <a:srgbClr val="ADBA06"/>
          </a:solidFill>
          <a:ln>
            <a:solidFill>
              <a:srgbClr val="ADBA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066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47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COSMO</dc:creator>
  <cp:lastModifiedBy>COSMO</cp:lastModifiedBy>
  <cp:revision>5</cp:revision>
  <cp:lastPrinted>2024-10-09T06:43:47Z</cp:lastPrinted>
  <dcterms:created xsi:type="dcterms:W3CDTF">2024-10-09T06:00:19Z</dcterms:created>
  <dcterms:modified xsi:type="dcterms:W3CDTF">2024-10-09T06:44:26Z</dcterms:modified>
</cp:coreProperties>
</file>