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12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1100021" y="260648"/>
            <a:ext cx="7344816" cy="1152128"/>
          </a:xfrm>
          <a:prstGeom prst="fram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«Радость»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– детский сад № 38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5496" y="2636912"/>
            <a:ext cx="4392488" cy="864096"/>
          </a:xfrm>
          <a:prstGeom prst="fram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80928"/>
            <a:ext cx="40888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Свободная тема «Мой авторский проект»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5496" y="3789040"/>
            <a:ext cx="4392488" cy="864096"/>
          </a:xfrm>
          <a:prstGeom prst="fram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933056"/>
            <a:ext cx="40888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«Неизвестная вселенная»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610727" y="4365104"/>
            <a:ext cx="4392488" cy="1674542"/>
          </a:xfrm>
          <a:prstGeom prst="fram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743" y="4509120"/>
            <a:ext cx="408886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Гаязова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Оксана Юрьевна, воспитатель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Ионина Лидия Борисовна, воспитатель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Шешукова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Анастасия Николаевна,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2801245" y="6309320"/>
            <a:ext cx="3282923" cy="402656"/>
          </a:xfrm>
          <a:prstGeom prst="fram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6392361"/>
            <a:ext cx="3168352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Нижний Тагил, 2021 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4"/>
            <a:ext cx="9154876" cy="6850426"/>
          </a:xfrm>
          <a:prstGeom prst="rect">
            <a:avLst/>
          </a:prstGeom>
        </p:spPr>
      </p:pic>
      <p:sp>
        <p:nvSpPr>
          <p:cNvPr id="5" name="Блок-схема: карточка 4"/>
          <p:cNvSpPr/>
          <p:nvPr/>
        </p:nvSpPr>
        <p:spPr>
          <a:xfrm>
            <a:off x="323528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01" y="1628800"/>
            <a:ext cx="360884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ОСНОВЕ ПОЛУЧЕННЫХ ЗНАНИЙ СОЗДАНИЕ РЕЛЬЕФНОГО МАКЕТА «ПЛАНЕТА «КАРАМЕЛЬНАЯ»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8412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5853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600000" cy="2605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21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2"/>
            <a:ext cx="9217474" cy="6858000"/>
          </a:xfrm>
        </p:spPr>
      </p:pic>
      <p:sp>
        <p:nvSpPr>
          <p:cNvPr id="6" name="Блок-схема: карточка 5"/>
          <p:cNvSpPr/>
          <p:nvPr/>
        </p:nvSpPr>
        <p:spPr>
          <a:xfrm>
            <a:off x="467544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01" y="1484784"/>
            <a:ext cx="3608843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СОВЕРШЕНСТВОВАНИЕ ЗНАНИЙ О МНГООБРАЗИИ ЖИВОТНОГО МИРА НА ПЛАНЕТЕ ЗЕМЛЯ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80" y="313151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3" y="3284984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80" y="3284984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88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4"/>
            <a:ext cx="9154876" cy="6850426"/>
          </a:xfrm>
          <a:prstGeom prst="rect">
            <a:avLst/>
          </a:prstGeom>
        </p:spPr>
      </p:pic>
      <p:sp>
        <p:nvSpPr>
          <p:cNvPr id="5" name="Блок-схема: карточка 4"/>
          <p:cNvSpPr/>
          <p:nvPr/>
        </p:nvSpPr>
        <p:spPr>
          <a:xfrm>
            <a:off x="323528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01" y="1628800"/>
            <a:ext cx="3608843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ОСНОВЕ ПОЛУЧЕННЫХ ЗНАНИЙ СОЗДАНИЕ ВЫСТАВКИ «ЖИТЕЛИ ПЛАНЕТЫ КАРАМЕЛЬНАЯ»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4" y="3068960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72" y="296822"/>
            <a:ext cx="3600000" cy="2306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2"/>
            <a:ext cx="9217474" cy="6858000"/>
          </a:xfrm>
        </p:spPr>
      </p:pic>
      <p:sp>
        <p:nvSpPr>
          <p:cNvPr id="6" name="Блок-схема: карточка 5"/>
          <p:cNvSpPr/>
          <p:nvPr/>
        </p:nvSpPr>
        <p:spPr>
          <a:xfrm>
            <a:off x="467544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2096" y="299144"/>
            <a:ext cx="4312804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НАД РЕЧЕВЫМ МАТЕРИАЛОМ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424" y="2996952"/>
            <a:ext cx="3608843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ПЛАНЕТЫ: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КОНФЕТНАЯ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АРБУЗНАЯ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ШОКОЛАДКОВАЯ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СЫРНАЯ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ЯГОДКОВАЯ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ЦВЕТОЧНАЯ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КУСАЧКА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БУКВЕННАЯ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ПИСТОЛЕТОВАЯ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КОЛЮЧКА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ИГРУШЕЧНАЯ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КАРАМЕЛЬНАЯ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БУРГЕРНАЯ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КОШАЧЬЯ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КУКОЛЬНАЯ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БАТОННАЯ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ДИНОЗАВРОВАЯ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693" y="1592505"/>
            <a:ext cx="360884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ВСЕЛЕННАЯ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«ЗАТЕЙЛИВАЯ»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(ОТТАЛКИВАЛИСЬ ОТ НАЗВАНИЯ ГРУППЫ «ЗАТЕЙНИКИ»)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10628" r="7260" b="7762"/>
          <a:stretch/>
        </p:blipFill>
        <p:spPr>
          <a:xfrm>
            <a:off x="4283968" y="1620722"/>
            <a:ext cx="4752128" cy="3306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76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54876" cy="685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933056"/>
            <a:ext cx="3608843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ОСОБЕННОСТИ РЕЛЬЕФА: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МОЛОЧНАЯ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ЛЕДЕНЦОВАЯ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КРАТЕР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ВИШНЁВЫЙ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ХОЛМ     ВАРЕНЬЯ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НИЗИНА СЛАДКАЯ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КОНФЕТНОЕ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                  КОНФИТЮР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ЦВЕТОК            СЛАДКОЦВЕТ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ВОДОРОСЛЬ    МАРМЕЛАДОСТЬ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7962" y="3826034"/>
            <a:ext cx="3724518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РАЗУМНЫЕ СУЩЕСТВА (СЕМЬЯ):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ДЕВОЧКА- СЛАДКУЛЯ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МАЛЬЧИК- СЛАДКУЛЬ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МАМА-  СЛАДУЛЯ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ПАПА- СЛАДОК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БАБУШКА- САХАРУЛЯ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ДЕДУШКА- САХАРОК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ПРЕДСТАВИТЕЛИ ЖИВОТНОГО МИРА: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РЕЧНЫЕ ОБИТАТЕЛИ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СЛИВКИ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ВОЗДУШНЫЕ ОБИТАТЕЛИ - ДЖЕМКИ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ОБИТАТЕЛИ ГОР -  СЛАДКОКРЫЛЫ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МЕЛКИЕ СУЩЕСТВА - ЗЕФИРЮШКИ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67544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096" y="299144"/>
            <a:ext cx="43128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НАД РЕЧЕВЫМ МАТЕРИАЛОМ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1233056"/>
            <a:ext cx="3600000" cy="27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75" y="1126034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54876" cy="685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7992888" cy="1969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474" cy="6858000"/>
          </a:xfrm>
        </p:spPr>
      </p:pic>
      <p:sp>
        <p:nvSpPr>
          <p:cNvPr id="3" name="Блок-схема: карточка 2"/>
          <p:cNvSpPr/>
          <p:nvPr/>
        </p:nvSpPr>
        <p:spPr>
          <a:xfrm>
            <a:off x="4572000" y="128193"/>
            <a:ext cx="4399902" cy="936104"/>
          </a:xfrm>
          <a:prstGeom prst="flowChartPunchedCard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Далёкое ты сделай близким,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Чтобы потом к далёкому идти…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Гуржий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234113" y="5296501"/>
            <a:ext cx="5850055" cy="1156835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творческий;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краткосрочный: 05.04.2021 г- 19.04.2021 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198109" y="1124744"/>
            <a:ext cx="8136904" cy="1368152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 проекта: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космическом пространстве, применение полученных знаний  в продуктивной деятельности, активизация речевой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карточка 11"/>
          <p:cNvSpPr/>
          <p:nvPr/>
        </p:nvSpPr>
        <p:spPr>
          <a:xfrm>
            <a:off x="234113" y="2636912"/>
            <a:ext cx="8100900" cy="2520280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-способствовать формированию представлений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о космосе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 интересы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-развивать творческое воображение, фантазию, умение импровизировать;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словотворчества;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самовыражения детей;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взаимопомощь, доброжелательного отношения друг к другу.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4938" y="4771375"/>
            <a:ext cx="1486645" cy="21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217474" cy="6858000"/>
          </a:xfrm>
        </p:spPr>
      </p:pic>
      <p:sp>
        <p:nvSpPr>
          <p:cNvPr id="8" name="Блок-схема: карточка 7"/>
          <p:cNvSpPr/>
          <p:nvPr/>
        </p:nvSpPr>
        <p:spPr>
          <a:xfrm>
            <a:off x="2483768" y="2276872"/>
            <a:ext cx="3999436" cy="432048"/>
          </a:xfrm>
          <a:prstGeom prst="flowChartPunchedCard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частники проекта</a:t>
            </a: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107504" y="854298"/>
            <a:ext cx="4032448" cy="1062533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УСТРОЕНА ПЛАНЕТА?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755727" y="188640"/>
            <a:ext cx="4032448" cy="2016224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Проблемные вопросы: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устроен космос?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отличаются планеты?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формы рельефа есть на планетах?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 живые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существа обитают на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планете Земля?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7884" y="2833858"/>
            <a:ext cx="2088232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4077072"/>
            <a:ext cx="2376264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2996685"/>
            <a:ext cx="2342491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1" y="3010833"/>
            <a:ext cx="2376265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УЧИТЕЛЬ-ЛГОПЕД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627" b="32240"/>
          <a:stretch/>
        </p:blipFill>
        <p:spPr>
          <a:xfrm rot="5400000">
            <a:off x="4261745" y="3611877"/>
            <a:ext cx="600045" cy="378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31847" r="48023" b="32240"/>
          <a:stretch/>
        </p:blipFill>
        <p:spPr>
          <a:xfrm rot="10245217">
            <a:off x="2618061" y="2785292"/>
            <a:ext cx="994854" cy="5472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31847" r="48023" b="32240"/>
          <a:stretch/>
        </p:blipFill>
        <p:spPr>
          <a:xfrm rot="14364198">
            <a:off x="2763388" y="3681506"/>
            <a:ext cx="959344" cy="5276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 t="-724" r="1052" b="67053"/>
          <a:stretch/>
        </p:blipFill>
        <p:spPr>
          <a:xfrm rot="19397335" flipV="1">
            <a:off x="5501165" y="3466883"/>
            <a:ext cx="1035754" cy="5613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5671" y="3936711"/>
            <a:ext cx="2318137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Обобщение знаний по речевому развити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условия для развития речевой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воспитанников, применения навыков словообразования на практике.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627" b="32240"/>
          <a:stretch/>
        </p:blipFill>
        <p:spPr>
          <a:xfrm rot="2291200">
            <a:off x="2172058" y="3591547"/>
            <a:ext cx="1304870" cy="8226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40015" y="3933056"/>
            <a:ext cx="2318137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 творческого развития детей.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создании: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коллаж «Наша вселенная»,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 «Жители нашей вселенной»,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Макет «Планета «Карамельная»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627" b="32240"/>
          <a:stretch/>
        </p:blipFill>
        <p:spPr>
          <a:xfrm rot="8198573" flipV="1">
            <a:off x="5597208" y="3663982"/>
            <a:ext cx="1114279" cy="7025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5816" y="4924906"/>
            <a:ext cx="3418148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знаний по познавательному развитию по темам: «Космос», «Рельеф», «Природный мир: растения и животные»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условия для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познавательной деятельности воспитанников..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7A7A7A"/>
              </a:clrFrom>
              <a:clrTo>
                <a:srgbClr val="7A7A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6" r="5970" b="39025"/>
          <a:stretch/>
        </p:blipFill>
        <p:spPr>
          <a:xfrm flipH="1">
            <a:off x="8327511" y="5373216"/>
            <a:ext cx="697888" cy="13471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 t="-724" r="1052" b="67053"/>
          <a:stretch/>
        </p:blipFill>
        <p:spPr>
          <a:xfrm rot="395063" flipV="1">
            <a:off x="5497232" y="2799306"/>
            <a:ext cx="975020" cy="528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8243"/>
            <a:ext cx="1544917" cy="7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4"/>
            <a:ext cx="9154876" cy="6850426"/>
          </a:xfrm>
          <a:prstGeom prst="rect">
            <a:avLst/>
          </a:prstGeom>
        </p:spPr>
      </p:pic>
      <p:sp>
        <p:nvSpPr>
          <p:cNvPr id="3" name="Блок-схема: карточка 2"/>
          <p:cNvSpPr/>
          <p:nvPr/>
        </p:nvSpPr>
        <p:spPr>
          <a:xfrm>
            <a:off x="1691680" y="332656"/>
            <a:ext cx="5760640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38" y="1387601"/>
            <a:ext cx="4479100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Занятия по ознакомлению детей  с окружающим миром наиболее интересны и продуктивны, если речь идет о предметах или явлениях, знакомых 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Как  же объяснить воспитанникам такое сложное, но необычайно интересное  понятие «Космос»? Конечно же, в него непременно нужно отправиться!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Проект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«Неизвестная вселенная»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предоставляет детям возможность проживания занимательного для них материала. Погружаясь в тему, дети не просто узнают новое, они учатся применять свои знания на практике. При этом развивается творческое воображение, коммуникативные качества, любознательность. А осмысленный, интересный продуктивный материал усваивается легко и надолго.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04" y="1916832"/>
            <a:ext cx="4224492" cy="3168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58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474" cy="6858000"/>
          </a:xfrm>
        </p:spPr>
      </p:pic>
      <p:sp>
        <p:nvSpPr>
          <p:cNvPr id="5" name="Блок-схема: карточка 4"/>
          <p:cNvSpPr/>
          <p:nvPr/>
        </p:nvSpPr>
        <p:spPr>
          <a:xfrm>
            <a:off x="1691680" y="332656"/>
            <a:ext cx="5760640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ЧЕГО ВСЁ НАЧАЛОСЬ?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384386"/>
            <a:ext cx="44791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преддверии юбилейной годовщины полета первого человека в космос воспитателями в группе  был организован «Космический уголок».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Загадочный мир космоса настолько увлёк воспитанников, что педагогами было принято решение о внедрении проекта, позволяющего не только изучать, но и творить.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9544"/>
            <a:ext cx="4050196" cy="3037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4077072"/>
            <a:ext cx="3275856" cy="2456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25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4"/>
            <a:ext cx="9154876" cy="6850426"/>
          </a:xfrm>
          <a:prstGeom prst="rect">
            <a:avLst/>
          </a:prstGeom>
        </p:spPr>
      </p:pic>
      <p:sp>
        <p:nvSpPr>
          <p:cNvPr id="3" name="Блок-схема: карточка 2"/>
          <p:cNvSpPr/>
          <p:nvPr/>
        </p:nvSpPr>
        <p:spPr>
          <a:xfrm>
            <a:off x="1691680" y="332656"/>
            <a:ext cx="5760640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49650"/>
            <a:ext cx="74888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космоса было принято разделить на несколько этапов, придерживаясь принципа «От общего к частному»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1" y="2611403"/>
            <a:ext cx="1872208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9301" y="2330642"/>
            <a:ext cx="2318137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С УСТРОЙСТВОМ СОЛНЕЧНОЙ СИСТЕМЫ, ЕЕ ОСОБЕННОСТЯМИ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504" y="5053852"/>
            <a:ext cx="1766225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3863" y="4725144"/>
            <a:ext cx="2318137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С РЕЛЬЕФОМ И ПРИРОДНЫМИ ОБЪЕКТАМИ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72300" y="2466708"/>
            <a:ext cx="1620180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332037"/>
            <a:ext cx="248427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СОВЕРШЕНСТВОВАНИЕ ЗНАНИЙ О ЖИВОТНОМ МИРЕ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52320" y="4955136"/>
            <a:ext cx="1440161" cy="746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4708301"/>
            <a:ext cx="248427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НАД РЕЧЕВЫМ МАТЕРИАЛОМ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2" y="0"/>
            <a:ext cx="9217474" cy="6858000"/>
          </a:xfrm>
        </p:spPr>
      </p:pic>
      <p:sp>
        <p:nvSpPr>
          <p:cNvPr id="5" name="Блок-схема: карточка 4"/>
          <p:cNvSpPr/>
          <p:nvPr/>
        </p:nvSpPr>
        <p:spPr>
          <a:xfrm>
            <a:off x="323528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3608843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С УСТРОЙСТВОМ СОЛНЕЧНОЙ СИСТЕМЫ.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ПРЕДСТАВЕНИЙ О ДВИЖЕНИИ ПЛАНЕТ ВОКРУГ СОЛНЦА И ВОКРУГ СВОЕЙ ОСИ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6822"/>
            <a:ext cx="3535765" cy="2647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65" y="3614414"/>
            <a:ext cx="3527520" cy="2645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57322"/>
            <a:ext cx="3418163" cy="2559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30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4"/>
            <a:ext cx="9154876" cy="6850426"/>
          </a:xfrm>
          <a:prstGeom prst="rect">
            <a:avLst/>
          </a:prstGeom>
        </p:spPr>
      </p:pic>
      <p:sp>
        <p:nvSpPr>
          <p:cNvPr id="5" name="Блок-схема: карточка 4"/>
          <p:cNvSpPr/>
          <p:nvPr/>
        </p:nvSpPr>
        <p:spPr>
          <a:xfrm>
            <a:off x="323528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01" y="1628800"/>
            <a:ext cx="360884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ОСНОВЕ ПОЛУЧЕННЫХ ЗНАНИЙ СОЗДАНИЕ КОЛЛАЖА «НАША ВСЕЛЕННАЯ»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21" y="219811"/>
            <a:ext cx="4283968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54" y="3573016"/>
            <a:ext cx="4187388" cy="3135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21" y="2670376"/>
            <a:ext cx="2547670" cy="1910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" y="4797152"/>
            <a:ext cx="2400267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34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2"/>
            <a:ext cx="9217474" cy="6858000"/>
          </a:xfrm>
          <a:ln w="28575">
            <a:solidFill>
              <a:schemeClr val="tx1"/>
            </a:solidFill>
          </a:ln>
        </p:spPr>
      </p:pic>
      <p:sp>
        <p:nvSpPr>
          <p:cNvPr id="6" name="Блок-схема: карточка 5"/>
          <p:cNvSpPr/>
          <p:nvPr/>
        </p:nvSpPr>
        <p:spPr>
          <a:xfrm>
            <a:off x="467544" y="296822"/>
            <a:ext cx="2952328" cy="864096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01" y="1484784"/>
            <a:ext cx="3608843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С РЕЛЬЕФНЫМИ ОСОБЕННОСТЯМИ ПЛАНЕТ, В ТОМ ЧИСЛЕ И ПЛАНЕТЫ ЗЕМЛЯ.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СОВЕРШЕНСТВОВАНИЕ ПРЕДСТАВЛЕНИЙ О МНОГООБРАЗИИ РАСТИТЕЛЬНОГО МИРА ПЛАНЕТЫ ЗЕМЛЯ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3611893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4704"/>
            <a:ext cx="3899356" cy="2920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491880" cy="2615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22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670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Пользователь Windows</cp:lastModifiedBy>
  <cp:revision>34</cp:revision>
  <dcterms:created xsi:type="dcterms:W3CDTF">2021-04-15T14:23:40Z</dcterms:created>
  <dcterms:modified xsi:type="dcterms:W3CDTF">2021-04-22T16:19:24Z</dcterms:modified>
</cp:coreProperties>
</file>