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4" r:id="rId2"/>
    <p:sldId id="275" r:id="rId3"/>
    <p:sldId id="276" r:id="rId4"/>
    <p:sldId id="273" r:id="rId5"/>
    <p:sldId id="283" r:id="rId6"/>
    <p:sldId id="277" r:id="rId7"/>
    <p:sldId id="269" r:id="rId8"/>
    <p:sldId id="281" r:id="rId9"/>
    <p:sldId id="284" r:id="rId10"/>
    <p:sldId id="279" r:id="rId11"/>
    <p:sldId id="285" r:id="rId12"/>
    <p:sldId id="282" r:id="rId13"/>
    <p:sldId id="28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10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0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15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60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9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24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85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51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6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47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10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06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56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83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44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13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1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16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89595" y="158205"/>
            <a:ext cx="9036496" cy="64807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МУНИЦИПАЛЬНОЕ  АВТОНОМНОЕ  ДОШКОЛЬНОЕ ОБРАЗОВАТЕЛЬНОЕ  УЧРЕЖДЕНИЕ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ДЕТСКИЙ САД «РАДОСТЬ»     </a:t>
            </a:r>
            <a:r>
              <a:rPr lang="ru-RU" sz="2100" dirty="0" smtClean="0">
                <a:solidFill>
                  <a:srgbClr val="FF0000"/>
                </a:solidFill>
                <a:latin typeface="+mj-lt"/>
              </a:rPr>
              <a:t>комбинированного вида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СТРУКТУРНОЕ ПОДРАЗДЕЛЕНИЕ  -  ДЕТСКИЙ САД №20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2100" dirty="0" smtClean="0">
                <a:solidFill>
                  <a:srgbClr val="FF0000"/>
                </a:solidFill>
              </a:rPr>
              <a:t>ком</a:t>
            </a:r>
            <a:r>
              <a:rPr lang="ru-RU" sz="1900" dirty="0" smtClean="0">
                <a:solidFill>
                  <a:srgbClr val="FF0000"/>
                </a:solidFill>
              </a:rPr>
              <a:t>б</a:t>
            </a:r>
            <a:r>
              <a:rPr lang="ru-RU" sz="2100" dirty="0" smtClean="0">
                <a:solidFill>
                  <a:srgbClr val="FF0000"/>
                </a:solidFill>
              </a:rPr>
              <a:t>инированного вида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28736"/>
            <a:ext cx="4473961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Познавательно-практический </a:t>
            </a:r>
            <a:r>
              <a:rPr lang="ru-RU" sz="2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проект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Номинация: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«Летательные космические аппараты».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967190"/>
            <a:ext cx="860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воспитатели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Шайхутдинова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Ю.А.; Миллер Е.А.;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Скробот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М.Ю.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mahan\OneDrive\Рабочий стол\hello_html_1dffc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4429156" cy="36433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725144"/>
            <a:ext cx="7960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</a:t>
            </a:r>
            <a:r>
              <a:rPr lang="ru-RU" sz="4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просторах </a:t>
            </a:r>
            <a:r>
              <a:rPr lang="ru-RU" sz="4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галактики»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4508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663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4000" b="1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2" y="3777928"/>
            <a:ext cx="6491173" cy="29967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799920"/>
            <a:ext cx="6450559" cy="29780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4388">
            <a:off x="431995" y="799920"/>
            <a:ext cx="1835749" cy="275276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028168"/>
            <a:ext cx="1872208" cy="249627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9683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210423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7"/>
            <a:ext cx="3168352" cy="563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4000" b="1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733256"/>
            <a:ext cx="3406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макета </a:t>
            </a:r>
          </a:p>
          <a:p>
            <a:pPr marL="285750" lvl="0" indent="-28575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Космического корабля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IMG-b5efba0547ed7611dbdf872a3e28e1c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933056"/>
            <a:ext cx="5280500" cy="2437831"/>
          </a:xfrm>
          <a:prstGeom prst="rect">
            <a:avLst/>
          </a:prstGeom>
        </p:spPr>
      </p:pic>
      <p:pic>
        <p:nvPicPr>
          <p:cNvPr id="8" name="Рисунок 7" descr="IMG-20210423-WA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1379" y="764704"/>
            <a:ext cx="53765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12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3974">
            <a:off x="157365" y="396968"/>
            <a:ext cx="1873366" cy="26846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1907704" y="91047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4000" b="1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052736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выставки 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поделок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рисунков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теме: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«Космические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911783"/>
            <a:ext cx="1728192" cy="25818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584775"/>
            <a:ext cx="4249631" cy="31872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84984"/>
            <a:ext cx="4572000" cy="3429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20210424_1700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3861048"/>
            <a:ext cx="2174228" cy="15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6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468560" y="1484784"/>
            <a:ext cx="5652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«Знатоки космоса»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56992"/>
            <a:ext cx="4283968" cy="32129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488" y="620688"/>
            <a:ext cx="4608512" cy="34563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7195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0087">
            <a:off x="453374" y="-41555"/>
            <a:ext cx="1779903" cy="17799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3994">
            <a:off x="6656780" y="3839549"/>
            <a:ext cx="2139295" cy="27728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11960" y="443711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мини-музея «Космос» (совместная работа детей и родителей)</a:t>
            </a:r>
          </a:p>
        </p:txBody>
      </p:sp>
    </p:spTree>
    <p:extLst>
      <p:ext uri="{BB962C8B-B14F-4D97-AF65-F5344CB8AC3E}">
        <p14:creationId xmlns:p14="http://schemas.microsoft.com/office/powerpoint/2010/main" xmlns="" val="7839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3" y="188640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69" y="1196752"/>
            <a:ext cx="7308304" cy="548122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713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66557"/>
            <a:ext cx="2016224" cy="20162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8860" y="142852"/>
            <a:ext cx="4774064" cy="58477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i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Актуальность проекта</a:t>
            </a:r>
            <a:endParaRPr lang="ru-RU" sz="3200" i="1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0600" y="629980"/>
            <a:ext cx="5693568" cy="59673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84" y="3783523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Данный проект направлен на развитие кругозора детей, формирование у них познавательной активности, воспитание патриотических чувств (гордость за российских космонавтов – первооткрывателей космоса, нравственных ценностей (добрых, дружественных отношений и т. д.).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570708"/>
            <a:ext cx="1977214" cy="2026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150" y="692696"/>
            <a:ext cx="8288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Современные дошкольники задают много вопросов о космосе, звездах, планетах, так как эта тема будоражит их детскую фантазию. Эта тема вызывает у детей интерес и дает возможность многосторонне развивать личность ребенка. Данный проект поможет детям сформировать первоначальные представления о космосе, истории его освоения, а также о многообразии летательных космических аппаратов. Поможет детям научиться добывать информацию из различных источников, систематизировать полученные знания, применить их в различных видах детской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1139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lenkij_kosmonav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05064"/>
            <a:ext cx="3456384" cy="2592288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238944" y="2428868"/>
            <a:ext cx="8686800" cy="31603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0" indent="0">
              <a:buFont typeface="Wingdings 2"/>
              <a:buNone/>
            </a:pPr>
            <a:endParaRPr lang="ru-RU" sz="2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Wingdings 2"/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Недостаточное внимание родителей к российскому празднику «День космонавтики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». Поверхностные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знания детей о космосе, первом человеке, полетевшем в космос, о истории его освоения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. Все это указывает на н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изкий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уровень знаний по теме: Освоение космоса и летательные аппараты. Из этого следует,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что раскрытие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данной темы и является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основополагающим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вопросом данного проекта. </a:t>
            </a:r>
            <a:endParaRPr lang="ru-RU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6357982" cy="58477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Основополагающий вопрос: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62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428596" y="642918"/>
            <a:ext cx="492922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формирование у детей старшего дошкольного возраста представлений о космических летательных аппаратах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+mj-lt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srgbClr val="B58B8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mahan\OneDrive\Рабочий стол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62729"/>
            <a:ext cx="3696411" cy="554461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285992"/>
            <a:ext cx="5429288" cy="452431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Прививать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чувство патриотизма 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гражданственности;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расширять знания детей дошкольного возраста об истории ракетной техники;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познакомить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детей с историей освоения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космоса;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воспитывать чувство гордости за историю своей страны;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развивать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познавательную 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творческую активность;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прививать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интерес к изучению космоса и истории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космонавтики.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Вид проекта: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краткосрочный, апрель месяц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Участники проекта: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дети старшей группы, педагоги, родители.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3214710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Задачи проекта: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2852"/>
            <a:ext cx="2714644" cy="5232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Цель проекта: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4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38944" y="1214422"/>
            <a:ext cx="8686800" cy="4374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Wingdings 2"/>
              <a:buNone/>
            </a:pPr>
            <a:r>
              <a:rPr lang="ru-RU" sz="2200" dirty="0" smtClean="0"/>
              <a:t> </a:t>
            </a:r>
          </a:p>
          <a:p>
            <a:pPr marL="0" indent="0">
              <a:buFont typeface="Wingdings 2"/>
              <a:buNone/>
            </a:pPr>
            <a:endParaRPr lang="ru-RU" sz="2100" dirty="0" smtClean="0"/>
          </a:p>
          <a:p>
            <a:pPr marL="0" indent="0">
              <a:buFont typeface="Wingdings 2"/>
              <a:buNone/>
            </a:pP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1484202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овышение уровня мотивации к занятиям, компетентности детей по теме «Космос».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К окончанию срока реализации проекта у детей должны быть сформированы умения экспериментировать, синтезировать полученные знания, хорошо развиты творческие способности и коммуникативные навыки, возникло желание творить и исследовать вместе со взрослыми.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76672"/>
            <a:ext cx="6000792" cy="58477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Предполагаемый результат: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62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0"/>
            <a:ext cx="6286544" cy="64291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Segoe UI Black" pitchFamily="34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3500" dirty="0">
              <a:solidFill>
                <a:schemeClr val="tx2">
                  <a:lumMod val="10000"/>
                </a:schemeClr>
              </a:solidFill>
              <a:latin typeface="+mj-lt"/>
              <a:cs typeface="Segoe U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14356"/>
            <a:ext cx="821537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I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этап - Подготовительный</a:t>
            </a:r>
          </a:p>
          <a:p>
            <a:pPr marL="285750" indent="-285750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Выявление первоначальных знаний детей о космосе и истории его освоения;</a:t>
            </a:r>
          </a:p>
          <a:p>
            <a:pPr marL="285750" indent="-285750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Рассматривание альбомов посвященных многообразию летательных космических аппаратов;</a:t>
            </a:r>
          </a:p>
          <a:p>
            <a:pPr marL="285750" indent="-285750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Виртуальная экскурсия;</a:t>
            </a:r>
          </a:p>
          <a:p>
            <a:pPr marL="285750" indent="-285750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Разучивание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стихотворения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по мнемотаблицам «Космос»;</a:t>
            </a: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+mj-lt"/>
                <a:cs typeface="Times New Roman" pitchFamily="18" charset="0"/>
              </a:rPr>
              <a:t>Подбор литературы о космосе, иллюстраций, фотографий, плакатов;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Тематические беседы;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Проведение недели космоса в группе.</a:t>
            </a:r>
            <a:endParaRPr lang="ru-RU" sz="1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II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этап - Практический</a:t>
            </a:r>
          </a:p>
          <a:p>
            <a:pPr lvl="0" algn="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Цикл игр –занятий (сюжетно - ролевых, дидактических и подвижных игр);</a:t>
            </a:r>
          </a:p>
          <a:p>
            <a:pPr marL="285750" lvl="0" indent="-285750" algn="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Продуктивная деятельность: рисование по теме: «Космические корабли»;</a:t>
            </a:r>
          </a:p>
          <a:p>
            <a:pPr marL="285750" lvl="0" indent="-285750" algn="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Конструирование поделок;</a:t>
            </a:r>
          </a:p>
          <a:p>
            <a:pPr marL="285750" lvl="0" indent="-285750" algn="r"/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Создание макета Космического корабля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III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этап - Заключительный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Организация выставки  поделок и рисунков по теме: Космические корабли</a:t>
            </a:r>
          </a:p>
          <a:p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Организация выставки рисунков «Солнечная система»</a:t>
            </a:r>
          </a:p>
          <a:p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Создание мини-музея «Космос» (совместная работа детей и родителей)</a:t>
            </a:r>
          </a:p>
          <a:p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Викторина «Знатоки космоса»</a:t>
            </a:r>
            <a:endParaRPr lang="en-US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357694"/>
            <a:ext cx="3629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8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8331" y="72693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</a:t>
            </a:r>
            <a:endParaRPr lang="ru-RU" sz="3600" b="1" dirty="0">
              <a:ln w="1905"/>
              <a:solidFill>
                <a:schemeClr val="tx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50" y="2852936"/>
            <a:ext cx="237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литературы 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космосе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2852936"/>
            <a:ext cx="373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росмотр иллюстраций,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фотографий, плакатов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2924944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стихотворения по мнемотаблице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«Космонавт»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32656"/>
            <a:ext cx="1837640" cy="26019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1000108"/>
            <a:ext cx="1307544" cy="17174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708" y="346945"/>
            <a:ext cx="1423210" cy="191749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2143140" cy="18016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573016"/>
            <a:ext cx="2304256" cy="177581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573016"/>
            <a:ext cx="1786482" cy="223403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1437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5229200"/>
            <a:ext cx="2664296" cy="1499618"/>
          </a:xfrm>
          <a:prstGeom prst="rect">
            <a:avLst/>
          </a:prstGeom>
        </p:spPr>
      </p:pic>
      <p:pic>
        <p:nvPicPr>
          <p:cNvPr id="16" name="Рисунок 15" descr="ef22a28b0c194cd372f5a188399a9ac7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3933056"/>
            <a:ext cx="2411760" cy="18041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9552" y="593467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альбомов посвященных многообразию летательных космических аппаратов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224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3994">
            <a:off x="7258432" y="-3285"/>
            <a:ext cx="1464386" cy="18980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877" y="1772816"/>
            <a:ext cx="2876123" cy="36626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36912"/>
            <a:ext cx="5328592" cy="39964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Box 16"/>
          <p:cNvSpPr txBox="1"/>
          <p:nvPr/>
        </p:nvSpPr>
        <p:spPr>
          <a:xfrm>
            <a:off x="2267744" y="620688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Цикл игр –занятий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4000" b="1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0486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Подвижная игра «Мы космонавты»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51723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«Летим в космос»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mahan\OneDrive\Рабочий стол\161902368596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764704"/>
            <a:ext cx="3024336" cy="12910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19872" y="12687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познаю»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1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70539"/>
            <a:ext cx="6156176" cy="28421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88" y="976437"/>
            <a:ext cx="2663175" cy="57686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320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3450">
            <a:off x="3268498" y="3997707"/>
            <a:ext cx="2765301" cy="27653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077072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рисование по теме: «Космические корабли»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2001</TotalTime>
  <Words>603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Admin</cp:lastModifiedBy>
  <cp:revision>198</cp:revision>
  <dcterms:created xsi:type="dcterms:W3CDTF">2019-11-09T14:12:48Z</dcterms:created>
  <dcterms:modified xsi:type="dcterms:W3CDTF">2021-04-24T13:14:42Z</dcterms:modified>
</cp:coreProperties>
</file>